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76"/>
  </p:notesMasterIdLst>
  <p:sldIdLst>
    <p:sldId id="256" r:id="rId2"/>
    <p:sldId id="275" r:id="rId3"/>
    <p:sldId id="280" r:id="rId4"/>
    <p:sldId id="279" r:id="rId5"/>
    <p:sldId id="257" r:id="rId6"/>
    <p:sldId id="361" r:id="rId7"/>
    <p:sldId id="299" r:id="rId8"/>
    <p:sldId id="301" r:id="rId9"/>
    <p:sldId id="371" r:id="rId10"/>
    <p:sldId id="300" r:id="rId11"/>
    <p:sldId id="281" r:id="rId12"/>
    <p:sldId id="305" r:id="rId13"/>
    <p:sldId id="364" r:id="rId14"/>
    <p:sldId id="325" r:id="rId15"/>
    <p:sldId id="331" r:id="rId16"/>
    <p:sldId id="332" r:id="rId17"/>
    <p:sldId id="326" r:id="rId18"/>
    <p:sldId id="329" r:id="rId19"/>
    <p:sldId id="330" r:id="rId20"/>
    <p:sldId id="327" r:id="rId21"/>
    <p:sldId id="276" r:id="rId22"/>
    <p:sldId id="311" r:id="rId23"/>
    <p:sldId id="271" r:id="rId24"/>
    <p:sldId id="310" r:id="rId25"/>
    <p:sldId id="365" r:id="rId26"/>
    <p:sldId id="306" r:id="rId27"/>
    <p:sldId id="307" r:id="rId28"/>
    <p:sldId id="309" r:id="rId29"/>
    <p:sldId id="308" r:id="rId30"/>
    <p:sldId id="312" r:id="rId31"/>
    <p:sldId id="321" r:id="rId32"/>
    <p:sldId id="314" r:id="rId33"/>
    <p:sldId id="313" r:id="rId34"/>
    <p:sldId id="302" r:id="rId35"/>
    <p:sldId id="304" r:id="rId36"/>
    <p:sldId id="356" r:id="rId37"/>
    <p:sldId id="315" r:id="rId38"/>
    <p:sldId id="317" r:id="rId39"/>
    <p:sldId id="368" r:id="rId40"/>
    <p:sldId id="369" r:id="rId41"/>
    <p:sldId id="318" r:id="rId42"/>
    <p:sldId id="316" r:id="rId43"/>
    <p:sldId id="353" r:id="rId44"/>
    <p:sldId id="354" r:id="rId45"/>
    <p:sldId id="357" r:id="rId46"/>
    <p:sldId id="303" r:id="rId47"/>
    <p:sldId id="334" r:id="rId48"/>
    <p:sldId id="335" r:id="rId49"/>
    <p:sldId id="337" r:id="rId50"/>
    <p:sldId id="336" r:id="rId51"/>
    <p:sldId id="339" r:id="rId52"/>
    <p:sldId id="341" r:id="rId53"/>
    <p:sldId id="342" r:id="rId54"/>
    <p:sldId id="319" r:id="rId55"/>
    <p:sldId id="320" r:id="rId56"/>
    <p:sldId id="277" r:id="rId57"/>
    <p:sldId id="322" r:id="rId58"/>
    <p:sldId id="344" r:id="rId59"/>
    <p:sldId id="345" r:id="rId60"/>
    <p:sldId id="346" r:id="rId61"/>
    <p:sldId id="352" r:id="rId62"/>
    <p:sldId id="358" r:id="rId63"/>
    <p:sldId id="359" r:id="rId64"/>
    <p:sldId id="360" r:id="rId65"/>
    <p:sldId id="367" r:id="rId66"/>
    <p:sldId id="340" r:id="rId67"/>
    <p:sldId id="278" r:id="rId68"/>
    <p:sldId id="362" r:id="rId69"/>
    <p:sldId id="355" r:id="rId70"/>
    <p:sldId id="370" r:id="rId71"/>
    <p:sldId id="348" r:id="rId72"/>
    <p:sldId id="349" r:id="rId73"/>
    <p:sldId id="351" r:id="rId74"/>
    <p:sldId id="350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ED1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2121"/>
  </p:normalViewPr>
  <p:slideViewPr>
    <p:cSldViewPr snapToGrid="0" snapToObjects="1">
      <p:cViewPr>
        <p:scale>
          <a:sx n="90" d="100"/>
          <a:sy n="90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D891E-06E3-4484-8C72-D91D1ACFA92A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61E338-DC05-4700-B1BA-9C8C55788E59}">
      <dgm:prSet/>
      <dgm:spPr/>
      <dgm:t>
        <a:bodyPr/>
        <a:lstStyle/>
        <a:p>
          <a:r>
            <a:rPr lang="en-US" dirty="0"/>
            <a:t>Each model is named according to the hyperparameters used to train it</a:t>
          </a:r>
        </a:p>
      </dgm:t>
    </dgm:pt>
    <dgm:pt modelId="{4C4DDD78-65BD-4709-B032-18DF9C274880}" type="parTrans" cxnId="{10958E45-3112-4B70-AB66-96A7A97B8B5E}">
      <dgm:prSet/>
      <dgm:spPr/>
      <dgm:t>
        <a:bodyPr/>
        <a:lstStyle/>
        <a:p>
          <a:endParaRPr lang="en-US"/>
        </a:p>
      </dgm:t>
    </dgm:pt>
    <dgm:pt modelId="{5915D617-5B44-4988-AEA0-EE01F1CB9DD7}" type="sibTrans" cxnId="{10958E45-3112-4B70-AB66-96A7A97B8B5E}">
      <dgm:prSet/>
      <dgm:spPr/>
      <dgm:t>
        <a:bodyPr/>
        <a:lstStyle/>
        <a:p>
          <a:endParaRPr lang="en-US"/>
        </a:p>
      </dgm:t>
    </dgm:pt>
    <dgm:pt modelId="{DF3DF2C2-5305-4194-905D-8ACA7F0807A6}">
      <dgm:prSet/>
      <dgm:spPr/>
      <dgm:t>
        <a:bodyPr/>
        <a:lstStyle/>
        <a:p>
          <a:r>
            <a:rPr lang="en-US"/>
            <a:t>rfm_e[N]_md[M]_mf[O]_..._tdp[z]</a:t>
          </a:r>
        </a:p>
      </dgm:t>
    </dgm:pt>
    <dgm:pt modelId="{7BFE7454-7185-4C98-817F-2147050A9ECD}" type="parTrans" cxnId="{74B8CE35-D016-49B3-966F-F3A9E6F844BA}">
      <dgm:prSet/>
      <dgm:spPr/>
      <dgm:t>
        <a:bodyPr/>
        <a:lstStyle/>
        <a:p>
          <a:endParaRPr lang="en-US"/>
        </a:p>
      </dgm:t>
    </dgm:pt>
    <dgm:pt modelId="{94DB9C40-4FAE-46CC-B9A1-A50F5FBFAC7A}" type="sibTrans" cxnId="{74B8CE35-D016-49B3-966F-F3A9E6F844BA}">
      <dgm:prSet/>
      <dgm:spPr/>
      <dgm:t>
        <a:bodyPr/>
        <a:lstStyle/>
        <a:p>
          <a:endParaRPr lang="en-US"/>
        </a:p>
      </dgm:t>
    </dgm:pt>
    <dgm:pt modelId="{64B8A80B-93D3-42F3-B33B-CE9BD56E81DE}">
      <dgm:prSet/>
      <dgm:spPr/>
      <dgm:t>
        <a:bodyPr/>
        <a:lstStyle/>
        <a:p>
          <a:r>
            <a:rPr lang="en-US" dirty="0"/>
            <a:t>rfm_e50_md100_mfAUTO_mln50000_msl8_mss5_tdp75</a:t>
          </a:r>
        </a:p>
      </dgm:t>
    </dgm:pt>
    <dgm:pt modelId="{5FC43040-EDC9-487A-A7AD-B7129052C524}" type="parTrans" cxnId="{B807C626-D7B5-4586-968A-8A8ACE9F1853}">
      <dgm:prSet/>
      <dgm:spPr/>
      <dgm:t>
        <a:bodyPr/>
        <a:lstStyle/>
        <a:p>
          <a:endParaRPr lang="en-US"/>
        </a:p>
      </dgm:t>
    </dgm:pt>
    <dgm:pt modelId="{CBFE6DFD-6BCA-419D-89F6-38807F593E1F}" type="sibTrans" cxnId="{B807C626-D7B5-4586-968A-8A8ACE9F1853}">
      <dgm:prSet/>
      <dgm:spPr/>
      <dgm:t>
        <a:bodyPr/>
        <a:lstStyle/>
        <a:p>
          <a:endParaRPr lang="en-US"/>
        </a:p>
      </dgm:t>
    </dgm:pt>
    <dgm:pt modelId="{2CBAFE49-F46F-244B-BA0D-401861A6FCD2}" type="pres">
      <dgm:prSet presAssocID="{F6FD891E-06E3-4484-8C72-D91D1ACFA92A}" presName="vert0" presStyleCnt="0">
        <dgm:presLayoutVars>
          <dgm:dir/>
          <dgm:animOne val="branch"/>
          <dgm:animLvl val="lvl"/>
        </dgm:presLayoutVars>
      </dgm:prSet>
      <dgm:spPr/>
    </dgm:pt>
    <dgm:pt modelId="{523A8ABA-D2E6-444E-A325-6737B27BAB41}" type="pres">
      <dgm:prSet presAssocID="{ED61E338-DC05-4700-B1BA-9C8C55788E59}" presName="thickLine" presStyleLbl="alignNode1" presStyleIdx="0" presStyleCnt="3"/>
      <dgm:spPr/>
    </dgm:pt>
    <dgm:pt modelId="{AE567B50-00D9-9E4D-BC29-AF48A505669A}" type="pres">
      <dgm:prSet presAssocID="{ED61E338-DC05-4700-B1BA-9C8C55788E59}" presName="horz1" presStyleCnt="0"/>
      <dgm:spPr/>
    </dgm:pt>
    <dgm:pt modelId="{B2115650-934B-854D-9B16-0DF18EBDC990}" type="pres">
      <dgm:prSet presAssocID="{ED61E338-DC05-4700-B1BA-9C8C55788E59}" presName="tx1" presStyleLbl="revTx" presStyleIdx="0" presStyleCnt="3"/>
      <dgm:spPr/>
    </dgm:pt>
    <dgm:pt modelId="{59019815-4C86-0441-B6C3-BB0CF372FDCF}" type="pres">
      <dgm:prSet presAssocID="{ED61E338-DC05-4700-B1BA-9C8C55788E59}" presName="vert1" presStyleCnt="0"/>
      <dgm:spPr/>
    </dgm:pt>
    <dgm:pt modelId="{003F0FD6-1C75-474B-B725-D4E172F55542}" type="pres">
      <dgm:prSet presAssocID="{DF3DF2C2-5305-4194-905D-8ACA7F0807A6}" presName="thickLine" presStyleLbl="alignNode1" presStyleIdx="1" presStyleCnt="3"/>
      <dgm:spPr/>
    </dgm:pt>
    <dgm:pt modelId="{64B40CF4-6664-A249-B9B4-F0BE8AC024C5}" type="pres">
      <dgm:prSet presAssocID="{DF3DF2C2-5305-4194-905D-8ACA7F0807A6}" presName="horz1" presStyleCnt="0"/>
      <dgm:spPr/>
    </dgm:pt>
    <dgm:pt modelId="{890E0588-D919-A545-B938-53D61D54F6B4}" type="pres">
      <dgm:prSet presAssocID="{DF3DF2C2-5305-4194-905D-8ACA7F0807A6}" presName="tx1" presStyleLbl="revTx" presStyleIdx="1" presStyleCnt="3"/>
      <dgm:spPr/>
    </dgm:pt>
    <dgm:pt modelId="{6946EE97-65E5-1047-8C78-18F162169A04}" type="pres">
      <dgm:prSet presAssocID="{DF3DF2C2-5305-4194-905D-8ACA7F0807A6}" presName="vert1" presStyleCnt="0"/>
      <dgm:spPr/>
    </dgm:pt>
    <dgm:pt modelId="{53021F5D-D6CB-5247-A979-FD1EB710E208}" type="pres">
      <dgm:prSet presAssocID="{64B8A80B-93D3-42F3-B33B-CE9BD56E81DE}" presName="thickLine" presStyleLbl="alignNode1" presStyleIdx="2" presStyleCnt="3"/>
      <dgm:spPr/>
    </dgm:pt>
    <dgm:pt modelId="{672D9732-1655-574D-BA85-552C4CB584C4}" type="pres">
      <dgm:prSet presAssocID="{64B8A80B-93D3-42F3-B33B-CE9BD56E81DE}" presName="horz1" presStyleCnt="0"/>
      <dgm:spPr/>
    </dgm:pt>
    <dgm:pt modelId="{1409B08A-7586-0B4F-85C9-1C3D41A62EFC}" type="pres">
      <dgm:prSet presAssocID="{64B8A80B-93D3-42F3-B33B-CE9BD56E81DE}" presName="tx1" presStyleLbl="revTx" presStyleIdx="2" presStyleCnt="3"/>
      <dgm:spPr/>
    </dgm:pt>
    <dgm:pt modelId="{86B282D0-2FE2-E340-AAE1-515A7FD1E918}" type="pres">
      <dgm:prSet presAssocID="{64B8A80B-93D3-42F3-B33B-CE9BD56E81DE}" presName="vert1" presStyleCnt="0"/>
      <dgm:spPr/>
    </dgm:pt>
  </dgm:ptLst>
  <dgm:cxnLst>
    <dgm:cxn modelId="{E2440B05-B8F4-1A42-BA87-DE2F931694AD}" type="presOf" srcId="{ED61E338-DC05-4700-B1BA-9C8C55788E59}" destId="{B2115650-934B-854D-9B16-0DF18EBDC990}" srcOrd="0" destOrd="0" presId="urn:microsoft.com/office/officeart/2008/layout/LinedList"/>
    <dgm:cxn modelId="{B807C626-D7B5-4586-968A-8A8ACE9F1853}" srcId="{F6FD891E-06E3-4484-8C72-D91D1ACFA92A}" destId="{64B8A80B-93D3-42F3-B33B-CE9BD56E81DE}" srcOrd="2" destOrd="0" parTransId="{5FC43040-EDC9-487A-A7AD-B7129052C524}" sibTransId="{CBFE6DFD-6BCA-419D-89F6-38807F593E1F}"/>
    <dgm:cxn modelId="{74B8CE35-D016-49B3-966F-F3A9E6F844BA}" srcId="{F6FD891E-06E3-4484-8C72-D91D1ACFA92A}" destId="{DF3DF2C2-5305-4194-905D-8ACA7F0807A6}" srcOrd="1" destOrd="0" parTransId="{7BFE7454-7185-4C98-817F-2147050A9ECD}" sibTransId="{94DB9C40-4FAE-46CC-B9A1-A50F5FBFAC7A}"/>
    <dgm:cxn modelId="{10958E45-3112-4B70-AB66-96A7A97B8B5E}" srcId="{F6FD891E-06E3-4484-8C72-D91D1ACFA92A}" destId="{ED61E338-DC05-4700-B1BA-9C8C55788E59}" srcOrd="0" destOrd="0" parTransId="{4C4DDD78-65BD-4709-B032-18DF9C274880}" sibTransId="{5915D617-5B44-4988-AEA0-EE01F1CB9DD7}"/>
    <dgm:cxn modelId="{CAA66D98-B8D5-6046-9707-1C0211D88079}" type="presOf" srcId="{F6FD891E-06E3-4484-8C72-D91D1ACFA92A}" destId="{2CBAFE49-F46F-244B-BA0D-401861A6FCD2}" srcOrd="0" destOrd="0" presId="urn:microsoft.com/office/officeart/2008/layout/LinedList"/>
    <dgm:cxn modelId="{38A1A2A9-6C06-5F43-9938-F72144BE959E}" type="presOf" srcId="{DF3DF2C2-5305-4194-905D-8ACA7F0807A6}" destId="{890E0588-D919-A545-B938-53D61D54F6B4}" srcOrd="0" destOrd="0" presId="urn:microsoft.com/office/officeart/2008/layout/LinedList"/>
    <dgm:cxn modelId="{A89B6DD1-81FC-D948-9A78-9A2BEB3A8432}" type="presOf" srcId="{64B8A80B-93D3-42F3-B33B-CE9BD56E81DE}" destId="{1409B08A-7586-0B4F-85C9-1C3D41A62EFC}" srcOrd="0" destOrd="0" presId="urn:microsoft.com/office/officeart/2008/layout/LinedList"/>
    <dgm:cxn modelId="{CFBDF7C2-A91E-744F-BE07-72696527340A}" type="presParOf" srcId="{2CBAFE49-F46F-244B-BA0D-401861A6FCD2}" destId="{523A8ABA-D2E6-444E-A325-6737B27BAB41}" srcOrd="0" destOrd="0" presId="urn:microsoft.com/office/officeart/2008/layout/LinedList"/>
    <dgm:cxn modelId="{A007B32A-2DDF-5C4D-B581-8FE53B8E8FDB}" type="presParOf" srcId="{2CBAFE49-F46F-244B-BA0D-401861A6FCD2}" destId="{AE567B50-00D9-9E4D-BC29-AF48A505669A}" srcOrd="1" destOrd="0" presId="urn:microsoft.com/office/officeart/2008/layout/LinedList"/>
    <dgm:cxn modelId="{8C22723E-945C-F849-AA51-58848871AA09}" type="presParOf" srcId="{AE567B50-00D9-9E4D-BC29-AF48A505669A}" destId="{B2115650-934B-854D-9B16-0DF18EBDC990}" srcOrd="0" destOrd="0" presId="urn:microsoft.com/office/officeart/2008/layout/LinedList"/>
    <dgm:cxn modelId="{3648724E-2FBE-304D-8FAE-5ABF70762B87}" type="presParOf" srcId="{AE567B50-00D9-9E4D-BC29-AF48A505669A}" destId="{59019815-4C86-0441-B6C3-BB0CF372FDCF}" srcOrd="1" destOrd="0" presId="urn:microsoft.com/office/officeart/2008/layout/LinedList"/>
    <dgm:cxn modelId="{3E2A5597-BFE2-D348-AE05-1126CE9326CC}" type="presParOf" srcId="{2CBAFE49-F46F-244B-BA0D-401861A6FCD2}" destId="{003F0FD6-1C75-474B-B725-D4E172F55542}" srcOrd="2" destOrd="0" presId="urn:microsoft.com/office/officeart/2008/layout/LinedList"/>
    <dgm:cxn modelId="{FAA901A1-00BA-2A40-B37D-6714CFFAEE1F}" type="presParOf" srcId="{2CBAFE49-F46F-244B-BA0D-401861A6FCD2}" destId="{64B40CF4-6664-A249-B9B4-F0BE8AC024C5}" srcOrd="3" destOrd="0" presId="urn:microsoft.com/office/officeart/2008/layout/LinedList"/>
    <dgm:cxn modelId="{8C06A54F-FA9E-AE41-857F-699E53F84C60}" type="presParOf" srcId="{64B40CF4-6664-A249-B9B4-F0BE8AC024C5}" destId="{890E0588-D919-A545-B938-53D61D54F6B4}" srcOrd="0" destOrd="0" presId="urn:microsoft.com/office/officeart/2008/layout/LinedList"/>
    <dgm:cxn modelId="{7EA5A84E-AA03-474A-8E42-461F402A3E20}" type="presParOf" srcId="{64B40CF4-6664-A249-B9B4-F0BE8AC024C5}" destId="{6946EE97-65E5-1047-8C78-18F162169A04}" srcOrd="1" destOrd="0" presId="urn:microsoft.com/office/officeart/2008/layout/LinedList"/>
    <dgm:cxn modelId="{53090C74-22A5-3147-989B-2414BA401D45}" type="presParOf" srcId="{2CBAFE49-F46F-244B-BA0D-401861A6FCD2}" destId="{53021F5D-D6CB-5247-A979-FD1EB710E208}" srcOrd="4" destOrd="0" presId="urn:microsoft.com/office/officeart/2008/layout/LinedList"/>
    <dgm:cxn modelId="{30801622-D568-EA46-B1BA-8252FDA542C4}" type="presParOf" srcId="{2CBAFE49-F46F-244B-BA0D-401861A6FCD2}" destId="{672D9732-1655-574D-BA85-552C4CB584C4}" srcOrd="5" destOrd="0" presId="urn:microsoft.com/office/officeart/2008/layout/LinedList"/>
    <dgm:cxn modelId="{4DABCBBA-2BB6-7748-A7D2-568EE3C44CE9}" type="presParOf" srcId="{672D9732-1655-574D-BA85-552C4CB584C4}" destId="{1409B08A-7586-0B4F-85C9-1C3D41A62EFC}" srcOrd="0" destOrd="0" presId="urn:microsoft.com/office/officeart/2008/layout/LinedList"/>
    <dgm:cxn modelId="{C7903B51-96CD-424E-A57F-28C4AC6D5581}" type="presParOf" srcId="{672D9732-1655-574D-BA85-552C4CB584C4}" destId="{86B282D0-2FE2-E340-AAE1-515A7FD1E9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BFB16D-540B-4DD1-9B6F-C4E3555FC1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0AC2AC94-4121-48FB-BBF1-32CA102F893F}">
      <dgm:prSet/>
      <dgm:spPr/>
      <dgm:t>
        <a:bodyPr/>
        <a:lstStyle/>
        <a:p>
          <a:r>
            <a:rPr lang="en-US" dirty="0"/>
            <a:t>50 estimators</a:t>
          </a:r>
        </a:p>
      </dgm:t>
    </dgm:pt>
    <dgm:pt modelId="{83D1B646-900A-4CB9-946C-69BA9EAED7C4}" type="parTrans" cxnId="{80D815DD-A33B-41A5-BB48-EAFF6CD23E90}">
      <dgm:prSet/>
      <dgm:spPr/>
      <dgm:t>
        <a:bodyPr/>
        <a:lstStyle/>
        <a:p>
          <a:endParaRPr lang="en-US"/>
        </a:p>
      </dgm:t>
    </dgm:pt>
    <dgm:pt modelId="{6AE4F698-5836-466A-980F-DF4AD6E5E197}" type="sibTrans" cxnId="{80D815DD-A33B-41A5-BB48-EAFF6CD23E90}">
      <dgm:prSet/>
      <dgm:spPr/>
      <dgm:t>
        <a:bodyPr/>
        <a:lstStyle/>
        <a:p>
          <a:endParaRPr lang="en-US"/>
        </a:p>
      </dgm:t>
    </dgm:pt>
    <dgm:pt modelId="{2B4D1D12-2D2D-48D2-96B3-2D7D4DB8E2AE}">
      <dgm:prSet/>
      <dgm:spPr/>
      <dgm:t>
        <a:bodyPr/>
        <a:lstStyle/>
        <a:p>
          <a:r>
            <a:rPr lang="en-US"/>
            <a:t>Maximum tree depth of 100</a:t>
          </a:r>
        </a:p>
      </dgm:t>
    </dgm:pt>
    <dgm:pt modelId="{0FEE0326-039F-4FA1-9AE6-C5A65BA07A7C}" type="parTrans" cxnId="{518DAD39-194F-41BC-B178-8CC9EEAE06D4}">
      <dgm:prSet/>
      <dgm:spPr/>
      <dgm:t>
        <a:bodyPr/>
        <a:lstStyle/>
        <a:p>
          <a:endParaRPr lang="en-US"/>
        </a:p>
      </dgm:t>
    </dgm:pt>
    <dgm:pt modelId="{EE6EE65E-4CB8-492B-B7B3-E52EAB7C32AB}" type="sibTrans" cxnId="{518DAD39-194F-41BC-B178-8CC9EEAE06D4}">
      <dgm:prSet/>
      <dgm:spPr/>
      <dgm:t>
        <a:bodyPr/>
        <a:lstStyle/>
        <a:p>
          <a:endParaRPr lang="en-US"/>
        </a:p>
      </dgm:t>
    </dgm:pt>
    <dgm:pt modelId="{BB81BC51-2B89-47EB-AF45-A75AC4ACB445}">
      <dgm:prSet/>
      <dgm:spPr/>
      <dgm:t>
        <a:bodyPr/>
        <a:lstStyle/>
        <a:p>
          <a:r>
            <a:rPr lang="en-US" dirty="0"/>
            <a:t>All Features considered for decisions</a:t>
          </a:r>
        </a:p>
      </dgm:t>
    </dgm:pt>
    <dgm:pt modelId="{C77F9DD5-153E-45A5-91D5-E3B1BED944DA}" type="parTrans" cxnId="{49F474F4-DD96-43D4-A558-CB2A06A50577}">
      <dgm:prSet/>
      <dgm:spPr/>
      <dgm:t>
        <a:bodyPr/>
        <a:lstStyle/>
        <a:p>
          <a:endParaRPr lang="en-US"/>
        </a:p>
      </dgm:t>
    </dgm:pt>
    <dgm:pt modelId="{65C337AC-8896-483C-AF2E-B10467C9C31F}" type="sibTrans" cxnId="{49F474F4-DD96-43D4-A558-CB2A06A50577}">
      <dgm:prSet/>
      <dgm:spPr/>
      <dgm:t>
        <a:bodyPr/>
        <a:lstStyle/>
        <a:p>
          <a:endParaRPr lang="en-US"/>
        </a:p>
      </dgm:t>
    </dgm:pt>
    <dgm:pt modelId="{DB554E00-BC60-4731-AAB4-C264AF4EFDF2}">
      <dgm:prSet/>
      <dgm:spPr/>
      <dgm:t>
        <a:bodyPr/>
        <a:lstStyle/>
        <a:p>
          <a:r>
            <a:rPr lang="en-US"/>
            <a:t>50,000 maximum leaf node</a:t>
          </a:r>
        </a:p>
      </dgm:t>
    </dgm:pt>
    <dgm:pt modelId="{E987A7A0-82BB-4865-BCED-CEF6B51561A5}" type="parTrans" cxnId="{CD655137-1A7E-451A-BBB0-3E117C6AEB71}">
      <dgm:prSet/>
      <dgm:spPr/>
      <dgm:t>
        <a:bodyPr/>
        <a:lstStyle/>
        <a:p>
          <a:endParaRPr lang="en-US"/>
        </a:p>
      </dgm:t>
    </dgm:pt>
    <dgm:pt modelId="{9270F583-2E02-4925-83E7-855B5FC05AB8}" type="sibTrans" cxnId="{CD655137-1A7E-451A-BBB0-3E117C6AEB71}">
      <dgm:prSet/>
      <dgm:spPr/>
      <dgm:t>
        <a:bodyPr/>
        <a:lstStyle/>
        <a:p>
          <a:endParaRPr lang="en-US"/>
        </a:p>
      </dgm:t>
    </dgm:pt>
    <dgm:pt modelId="{1B8D0B0A-B9DE-4D7F-801C-75B6FF6D9F8F}">
      <dgm:prSet/>
      <dgm:spPr/>
      <dgm:t>
        <a:bodyPr/>
        <a:lstStyle/>
        <a:p>
          <a:r>
            <a:rPr lang="en-US" dirty="0"/>
            <a:t>Minimum samples needed to split a node is 8</a:t>
          </a:r>
        </a:p>
      </dgm:t>
    </dgm:pt>
    <dgm:pt modelId="{A7AE8CA0-6607-4175-BF63-A860EF228256}" type="parTrans" cxnId="{B66B79D3-60F6-4EA0-910B-F0843D7DA622}">
      <dgm:prSet/>
      <dgm:spPr/>
      <dgm:t>
        <a:bodyPr/>
        <a:lstStyle/>
        <a:p>
          <a:endParaRPr lang="en-US"/>
        </a:p>
      </dgm:t>
    </dgm:pt>
    <dgm:pt modelId="{401187F5-EFC2-4603-AF01-61DF41B4D947}" type="sibTrans" cxnId="{B66B79D3-60F6-4EA0-910B-F0843D7DA622}">
      <dgm:prSet/>
      <dgm:spPr/>
      <dgm:t>
        <a:bodyPr/>
        <a:lstStyle/>
        <a:p>
          <a:endParaRPr lang="en-US"/>
        </a:p>
      </dgm:t>
    </dgm:pt>
    <dgm:pt modelId="{65EAA907-5F1C-4AED-98E8-E68BB42A9A01}">
      <dgm:prSet/>
      <dgm:spPr/>
      <dgm:t>
        <a:bodyPr/>
        <a:lstStyle/>
        <a:p>
          <a:r>
            <a:rPr lang="en-US"/>
            <a:t>Minimum sample to be a leaf is 5</a:t>
          </a:r>
        </a:p>
      </dgm:t>
    </dgm:pt>
    <dgm:pt modelId="{EBB9CF0D-7827-4DBA-8E09-1984EE4C0349}" type="parTrans" cxnId="{32ADBB6C-1350-4763-A959-32421286DF77}">
      <dgm:prSet/>
      <dgm:spPr/>
      <dgm:t>
        <a:bodyPr/>
        <a:lstStyle/>
        <a:p>
          <a:endParaRPr lang="en-US"/>
        </a:p>
      </dgm:t>
    </dgm:pt>
    <dgm:pt modelId="{2CC159AD-5525-467B-9B82-1186564CB73A}" type="sibTrans" cxnId="{32ADBB6C-1350-4763-A959-32421286DF77}">
      <dgm:prSet/>
      <dgm:spPr/>
      <dgm:t>
        <a:bodyPr/>
        <a:lstStyle/>
        <a:p>
          <a:endParaRPr lang="en-US"/>
        </a:p>
      </dgm:t>
    </dgm:pt>
    <dgm:pt modelId="{CB2B1F8F-100D-4181-AE6C-032D7528EEF2}">
      <dgm:prSet/>
      <dgm:spPr/>
      <dgm:t>
        <a:bodyPr/>
        <a:lstStyle/>
        <a:p>
          <a:r>
            <a:rPr lang="en-US" dirty="0"/>
            <a:t>75 % of available data used as training data</a:t>
          </a:r>
        </a:p>
      </dgm:t>
    </dgm:pt>
    <dgm:pt modelId="{4C8C795C-C62F-4ECB-AB21-F50F6EBBD758}" type="parTrans" cxnId="{156A176D-E2BB-4BB6-A4B1-D17B60239ABD}">
      <dgm:prSet/>
      <dgm:spPr/>
      <dgm:t>
        <a:bodyPr/>
        <a:lstStyle/>
        <a:p>
          <a:endParaRPr lang="en-US"/>
        </a:p>
      </dgm:t>
    </dgm:pt>
    <dgm:pt modelId="{8AA905CE-5A7C-4331-B4C9-983991B43804}" type="sibTrans" cxnId="{156A176D-E2BB-4BB6-A4B1-D17B60239ABD}">
      <dgm:prSet/>
      <dgm:spPr/>
      <dgm:t>
        <a:bodyPr/>
        <a:lstStyle/>
        <a:p>
          <a:endParaRPr lang="en-US"/>
        </a:p>
      </dgm:t>
    </dgm:pt>
    <dgm:pt modelId="{36029B4D-D2B2-4CF6-8366-4C23490AA500}" type="pres">
      <dgm:prSet presAssocID="{11BFB16D-540B-4DD1-9B6F-C4E3555FC1F9}" presName="root" presStyleCnt="0">
        <dgm:presLayoutVars>
          <dgm:dir/>
          <dgm:resizeHandles val="exact"/>
        </dgm:presLayoutVars>
      </dgm:prSet>
      <dgm:spPr/>
    </dgm:pt>
    <dgm:pt modelId="{343650C6-994D-40A3-9A0C-87D9EFF25FFA}" type="pres">
      <dgm:prSet presAssocID="{0AC2AC94-4121-48FB-BBF1-32CA102F893F}" presName="compNode" presStyleCnt="0"/>
      <dgm:spPr/>
    </dgm:pt>
    <dgm:pt modelId="{FA90DE01-D0B5-45E5-B6AD-9EAD62B0C0F4}" type="pres">
      <dgm:prSet presAssocID="{0AC2AC94-4121-48FB-BBF1-32CA102F893F}" presName="bgRect" presStyleLbl="bgShp" presStyleIdx="0" presStyleCnt="7"/>
      <dgm:spPr/>
    </dgm:pt>
    <dgm:pt modelId="{FA4C3787-F824-444D-8AEF-447EC51C62C8}" type="pres">
      <dgm:prSet presAssocID="{0AC2AC94-4121-48FB-BBF1-32CA102F893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63FFBEE-73CD-4946-B12F-0BE8A9303098}" type="pres">
      <dgm:prSet presAssocID="{0AC2AC94-4121-48FB-BBF1-32CA102F893F}" presName="spaceRect" presStyleCnt="0"/>
      <dgm:spPr/>
    </dgm:pt>
    <dgm:pt modelId="{C64F4509-DC0F-44D5-B52D-818D4B811510}" type="pres">
      <dgm:prSet presAssocID="{0AC2AC94-4121-48FB-BBF1-32CA102F893F}" presName="parTx" presStyleLbl="revTx" presStyleIdx="0" presStyleCnt="7">
        <dgm:presLayoutVars>
          <dgm:chMax val="0"/>
          <dgm:chPref val="0"/>
        </dgm:presLayoutVars>
      </dgm:prSet>
      <dgm:spPr/>
    </dgm:pt>
    <dgm:pt modelId="{24E6240F-A25D-466E-81A6-4CC3DD29A4EC}" type="pres">
      <dgm:prSet presAssocID="{6AE4F698-5836-466A-980F-DF4AD6E5E197}" presName="sibTrans" presStyleCnt="0"/>
      <dgm:spPr/>
    </dgm:pt>
    <dgm:pt modelId="{97C2ED9D-37D3-4F7E-992A-9C516D50EECF}" type="pres">
      <dgm:prSet presAssocID="{2B4D1D12-2D2D-48D2-96B3-2D7D4DB8E2AE}" presName="compNode" presStyleCnt="0"/>
      <dgm:spPr/>
    </dgm:pt>
    <dgm:pt modelId="{DEA2AF41-37CE-4119-83D4-3BBE2B27E8D8}" type="pres">
      <dgm:prSet presAssocID="{2B4D1D12-2D2D-48D2-96B3-2D7D4DB8E2AE}" presName="bgRect" presStyleLbl="bgShp" presStyleIdx="1" presStyleCnt="7"/>
      <dgm:spPr/>
    </dgm:pt>
    <dgm:pt modelId="{78EC6C0A-5FEC-4C0D-885C-17B4660E9705}" type="pres">
      <dgm:prSet presAssocID="{2B4D1D12-2D2D-48D2-96B3-2D7D4DB8E2A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23881E68-7BBC-4C37-A81C-53C93AAE1692}" type="pres">
      <dgm:prSet presAssocID="{2B4D1D12-2D2D-48D2-96B3-2D7D4DB8E2AE}" presName="spaceRect" presStyleCnt="0"/>
      <dgm:spPr/>
    </dgm:pt>
    <dgm:pt modelId="{5A6702CB-4A6D-46DE-9B06-427321EFAE9B}" type="pres">
      <dgm:prSet presAssocID="{2B4D1D12-2D2D-48D2-96B3-2D7D4DB8E2AE}" presName="parTx" presStyleLbl="revTx" presStyleIdx="1" presStyleCnt="7">
        <dgm:presLayoutVars>
          <dgm:chMax val="0"/>
          <dgm:chPref val="0"/>
        </dgm:presLayoutVars>
      </dgm:prSet>
      <dgm:spPr/>
    </dgm:pt>
    <dgm:pt modelId="{B1DA4AC2-F7E1-4C5A-AD3D-E8963DF8F203}" type="pres">
      <dgm:prSet presAssocID="{EE6EE65E-4CB8-492B-B7B3-E52EAB7C32AB}" presName="sibTrans" presStyleCnt="0"/>
      <dgm:spPr/>
    </dgm:pt>
    <dgm:pt modelId="{93548E23-F595-4235-AE22-E6A04DA40A55}" type="pres">
      <dgm:prSet presAssocID="{BB81BC51-2B89-47EB-AF45-A75AC4ACB445}" presName="compNode" presStyleCnt="0"/>
      <dgm:spPr/>
    </dgm:pt>
    <dgm:pt modelId="{15713596-4B55-4D67-935D-37915587FE9D}" type="pres">
      <dgm:prSet presAssocID="{BB81BC51-2B89-47EB-AF45-A75AC4ACB445}" presName="bgRect" presStyleLbl="bgShp" presStyleIdx="2" presStyleCnt="7"/>
      <dgm:spPr/>
    </dgm:pt>
    <dgm:pt modelId="{3F31510D-641A-4B5F-8D01-A1420DB5C7B2}" type="pres">
      <dgm:prSet presAssocID="{BB81BC51-2B89-47EB-AF45-A75AC4ACB44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1881034-56F4-437A-97FD-446C955F237E}" type="pres">
      <dgm:prSet presAssocID="{BB81BC51-2B89-47EB-AF45-A75AC4ACB445}" presName="spaceRect" presStyleCnt="0"/>
      <dgm:spPr/>
    </dgm:pt>
    <dgm:pt modelId="{1B882BE4-6098-46E5-9F72-74E19C50690C}" type="pres">
      <dgm:prSet presAssocID="{BB81BC51-2B89-47EB-AF45-A75AC4ACB445}" presName="parTx" presStyleLbl="revTx" presStyleIdx="2" presStyleCnt="7">
        <dgm:presLayoutVars>
          <dgm:chMax val="0"/>
          <dgm:chPref val="0"/>
        </dgm:presLayoutVars>
      </dgm:prSet>
      <dgm:spPr/>
    </dgm:pt>
    <dgm:pt modelId="{A90EDAE8-C896-4ADE-8450-A7977A8A819C}" type="pres">
      <dgm:prSet presAssocID="{65C337AC-8896-483C-AF2E-B10467C9C31F}" presName="sibTrans" presStyleCnt="0"/>
      <dgm:spPr/>
    </dgm:pt>
    <dgm:pt modelId="{1507EDFD-09BC-428F-BEBF-7285D03CB801}" type="pres">
      <dgm:prSet presAssocID="{DB554E00-BC60-4731-AAB4-C264AF4EFDF2}" presName="compNode" presStyleCnt="0"/>
      <dgm:spPr/>
    </dgm:pt>
    <dgm:pt modelId="{D1EB1DD4-A6DD-473D-BE97-122395681BDB}" type="pres">
      <dgm:prSet presAssocID="{DB554E00-BC60-4731-AAB4-C264AF4EFDF2}" presName="bgRect" presStyleLbl="bgShp" presStyleIdx="3" presStyleCnt="7"/>
      <dgm:spPr/>
    </dgm:pt>
    <dgm:pt modelId="{5E755996-39FF-4A39-97C7-84D767159505}" type="pres">
      <dgm:prSet presAssocID="{DB554E00-BC60-4731-AAB4-C264AF4EFDF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1E2580A5-03F0-453F-9DA2-5F171E1E096A}" type="pres">
      <dgm:prSet presAssocID="{DB554E00-BC60-4731-AAB4-C264AF4EFDF2}" presName="spaceRect" presStyleCnt="0"/>
      <dgm:spPr/>
    </dgm:pt>
    <dgm:pt modelId="{421502FB-508F-4F7E-B664-51FF74326FF7}" type="pres">
      <dgm:prSet presAssocID="{DB554E00-BC60-4731-AAB4-C264AF4EFDF2}" presName="parTx" presStyleLbl="revTx" presStyleIdx="3" presStyleCnt="7">
        <dgm:presLayoutVars>
          <dgm:chMax val="0"/>
          <dgm:chPref val="0"/>
        </dgm:presLayoutVars>
      </dgm:prSet>
      <dgm:spPr/>
    </dgm:pt>
    <dgm:pt modelId="{554C7700-0544-49FF-81D4-BDF4B36E8D00}" type="pres">
      <dgm:prSet presAssocID="{9270F583-2E02-4925-83E7-855B5FC05AB8}" presName="sibTrans" presStyleCnt="0"/>
      <dgm:spPr/>
    </dgm:pt>
    <dgm:pt modelId="{28DC1126-439D-4CC8-960E-D6B95CC8D822}" type="pres">
      <dgm:prSet presAssocID="{1B8D0B0A-B9DE-4D7F-801C-75B6FF6D9F8F}" presName="compNode" presStyleCnt="0"/>
      <dgm:spPr/>
    </dgm:pt>
    <dgm:pt modelId="{586FDE97-2792-419F-A571-A6CA978D4D6D}" type="pres">
      <dgm:prSet presAssocID="{1B8D0B0A-B9DE-4D7F-801C-75B6FF6D9F8F}" presName="bgRect" presStyleLbl="bgShp" presStyleIdx="4" presStyleCnt="7"/>
      <dgm:spPr/>
    </dgm:pt>
    <dgm:pt modelId="{08177ED1-73D1-4DC0-8D0B-001C8831ADB5}" type="pres">
      <dgm:prSet presAssocID="{1B8D0B0A-B9DE-4D7F-801C-75B6FF6D9F8F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post"/>
        </a:ext>
      </dgm:extLst>
    </dgm:pt>
    <dgm:pt modelId="{C7110B59-EE8C-4244-AA87-E9A81FDF40E6}" type="pres">
      <dgm:prSet presAssocID="{1B8D0B0A-B9DE-4D7F-801C-75B6FF6D9F8F}" presName="spaceRect" presStyleCnt="0"/>
      <dgm:spPr/>
    </dgm:pt>
    <dgm:pt modelId="{54C79C0B-F52E-4377-94A6-69CF78C1F665}" type="pres">
      <dgm:prSet presAssocID="{1B8D0B0A-B9DE-4D7F-801C-75B6FF6D9F8F}" presName="parTx" presStyleLbl="revTx" presStyleIdx="4" presStyleCnt="7">
        <dgm:presLayoutVars>
          <dgm:chMax val="0"/>
          <dgm:chPref val="0"/>
        </dgm:presLayoutVars>
      </dgm:prSet>
      <dgm:spPr/>
    </dgm:pt>
    <dgm:pt modelId="{9C57CA40-7A71-4516-9F5C-0EEAEC21C906}" type="pres">
      <dgm:prSet presAssocID="{401187F5-EFC2-4603-AF01-61DF41B4D947}" presName="sibTrans" presStyleCnt="0"/>
      <dgm:spPr/>
    </dgm:pt>
    <dgm:pt modelId="{565A032A-174B-4078-AFBA-EAA4F64BDBFC}" type="pres">
      <dgm:prSet presAssocID="{65EAA907-5F1C-4AED-98E8-E68BB42A9A01}" presName="compNode" presStyleCnt="0"/>
      <dgm:spPr/>
    </dgm:pt>
    <dgm:pt modelId="{894CF6F4-8BA2-4036-85E8-C061CB469F3F}" type="pres">
      <dgm:prSet presAssocID="{65EAA907-5F1C-4AED-98E8-E68BB42A9A01}" presName="bgRect" presStyleLbl="bgShp" presStyleIdx="5" presStyleCnt="7"/>
      <dgm:spPr/>
    </dgm:pt>
    <dgm:pt modelId="{120958F8-2BD1-4EA0-A674-724BF11272D8}" type="pres">
      <dgm:prSet presAssocID="{65EAA907-5F1C-4AED-98E8-E68BB42A9A0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3BF157D0-0BED-435B-ADB7-BE484610D8E7}" type="pres">
      <dgm:prSet presAssocID="{65EAA907-5F1C-4AED-98E8-E68BB42A9A01}" presName="spaceRect" presStyleCnt="0"/>
      <dgm:spPr/>
    </dgm:pt>
    <dgm:pt modelId="{7413A08F-4873-4A94-854E-167EFBE5BD2F}" type="pres">
      <dgm:prSet presAssocID="{65EAA907-5F1C-4AED-98E8-E68BB42A9A01}" presName="parTx" presStyleLbl="revTx" presStyleIdx="5" presStyleCnt="7">
        <dgm:presLayoutVars>
          <dgm:chMax val="0"/>
          <dgm:chPref val="0"/>
        </dgm:presLayoutVars>
      </dgm:prSet>
      <dgm:spPr/>
    </dgm:pt>
    <dgm:pt modelId="{47C75AAB-0A09-4E65-82DE-E8F85F9F3A5D}" type="pres">
      <dgm:prSet presAssocID="{2CC159AD-5525-467B-9B82-1186564CB73A}" presName="sibTrans" presStyleCnt="0"/>
      <dgm:spPr/>
    </dgm:pt>
    <dgm:pt modelId="{C3FCFA2F-045A-4552-925A-4F374EA99861}" type="pres">
      <dgm:prSet presAssocID="{CB2B1F8F-100D-4181-AE6C-032D7528EEF2}" presName="compNode" presStyleCnt="0"/>
      <dgm:spPr/>
    </dgm:pt>
    <dgm:pt modelId="{1A7DD958-BC77-42BF-AC98-C7746EC6FA53}" type="pres">
      <dgm:prSet presAssocID="{CB2B1F8F-100D-4181-AE6C-032D7528EEF2}" presName="bgRect" presStyleLbl="bgShp" presStyleIdx="6" presStyleCnt="7"/>
      <dgm:spPr/>
    </dgm:pt>
    <dgm:pt modelId="{FD817C5E-201B-43F7-8B01-7724230519CF}" type="pres">
      <dgm:prSet presAssocID="{CB2B1F8F-100D-4181-AE6C-032D7528EEF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7121B72F-20E4-42E7-A614-A4BD3DB33897}" type="pres">
      <dgm:prSet presAssocID="{CB2B1F8F-100D-4181-AE6C-032D7528EEF2}" presName="spaceRect" presStyleCnt="0"/>
      <dgm:spPr/>
    </dgm:pt>
    <dgm:pt modelId="{69E08FD3-5479-44A4-A7AD-B60BC40ACE0A}" type="pres">
      <dgm:prSet presAssocID="{CB2B1F8F-100D-4181-AE6C-032D7528EEF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CD655137-1A7E-451A-BBB0-3E117C6AEB71}" srcId="{11BFB16D-540B-4DD1-9B6F-C4E3555FC1F9}" destId="{DB554E00-BC60-4731-AAB4-C264AF4EFDF2}" srcOrd="3" destOrd="0" parTransId="{E987A7A0-82BB-4865-BCED-CEF6B51561A5}" sibTransId="{9270F583-2E02-4925-83E7-855B5FC05AB8}"/>
    <dgm:cxn modelId="{518DAD39-194F-41BC-B178-8CC9EEAE06D4}" srcId="{11BFB16D-540B-4DD1-9B6F-C4E3555FC1F9}" destId="{2B4D1D12-2D2D-48D2-96B3-2D7D4DB8E2AE}" srcOrd="1" destOrd="0" parTransId="{0FEE0326-039F-4FA1-9AE6-C5A65BA07A7C}" sibTransId="{EE6EE65E-4CB8-492B-B7B3-E52EAB7C32AB}"/>
    <dgm:cxn modelId="{1B530A59-D6BC-43CB-85BA-4C2B35E289CE}" type="presOf" srcId="{CB2B1F8F-100D-4181-AE6C-032D7528EEF2}" destId="{69E08FD3-5479-44A4-A7AD-B60BC40ACE0A}" srcOrd="0" destOrd="0" presId="urn:microsoft.com/office/officeart/2018/2/layout/IconVerticalSolidList"/>
    <dgm:cxn modelId="{32ADBB6C-1350-4763-A959-32421286DF77}" srcId="{11BFB16D-540B-4DD1-9B6F-C4E3555FC1F9}" destId="{65EAA907-5F1C-4AED-98E8-E68BB42A9A01}" srcOrd="5" destOrd="0" parTransId="{EBB9CF0D-7827-4DBA-8E09-1984EE4C0349}" sibTransId="{2CC159AD-5525-467B-9B82-1186564CB73A}"/>
    <dgm:cxn modelId="{156A176D-E2BB-4BB6-A4B1-D17B60239ABD}" srcId="{11BFB16D-540B-4DD1-9B6F-C4E3555FC1F9}" destId="{CB2B1F8F-100D-4181-AE6C-032D7528EEF2}" srcOrd="6" destOrd="0" parTransId="{4C8C795C-C62F-4ECB-AB21-F50F6EBBD758}" sibTransId="{8AA905CE-5A7C-4331-B4C9-983991B43804}"/>
    <dgm:cxn modelId="{786ED39B-010F-44D3-90BF-D6064551E3B6}" type="presOf" srcId="{1B8D0B0A-B9DE-4D7F-801C-75B6FF6D9F8F}" destId="{54C79C0B-F52E-4377-94A6-69CF78C1F665}" srcOrd="0" destOrd="0" presId="urn:microsoft.com/office/officeart/2018/2/layout/IconVerticalSolidList"/>
    <dgm:cxn modelId="{76F045A6-2718-4C70-8888-38A9DC4E7996}" type="presOf" srcId="{DB554E00-BC60-4731-AAB4-C264AF4EFDF2}" destId="{421502FB-508F-4F7E-B664-51FF74326FF7}" srcOrd="0" destOrd="0" presId="urn:microsoft.com/office/officeart/2018/2/layout/IconVerticalSolidList"/>
    <dgm:cxn modelId="{C46EEBB8-B4C3-48E5-94A0-6459556A50E7}" type="presOf" srcId="{65EAA907-5F1C-4AED-98E8-E68BB42A9A01}" destId="{7413A08F-4873-4A94-854E-167EFBE5BD2F}" srcOrd="0" destOrd="0" presId="urn:microsoft.com/office/officeart/2018/2/layout/IconVerticalSolidList"/>
    <dgm:cxn modelId="{14958DC4-0A81-44E8-B9DB-64DA40EC0D90}" type="presOf" srcId="{11BFB16D-540B-4DD1-9B6F-C4E3555FC1F9}" destId="{36029B4D-D2B2-4CF6-8366-4C23490AA500}" srcOrd="0" destOrd="0" presId="urn:microsoft.com/office/officeart/2018/2/layout/IconVerticalSolidList"/>
    <dgm:cxn modelId="{B66B79D3-60F6-4EA0-910B-F0843D7DA622}" srcId="{11BFB16D-540B-4DD1-9B6F-C4E3555FC1F9}" destId="{1B8D0B0A-B9DE-4D7F-801C-75B6FF6D9F8F}" srcOrd="4" destOrd="0" parTransId="{A7AE8CA0-6607-4175-BF63-A860EF228256}" sibTransId="{401187F5-EFC2-4603-AF01-61DF41B4D947}"/>
    <dgm:cxn modelId="{0EA6B5D5-9DA3-4F71-8155-B4E22BFBD30D}" type="presOf" srcId="{2B4D1D12-2D2D-48D2-96B3-2D7D4DB8E2AE}" destId="{5A6702CB-4A6D-46DE-9B06-427321EFAE9B}" srcOrd="0" destOrd="0" presId="urn:microsoft.com/office/officeart/2018/2/layout/IconVerticalSolidList"/>
    <dgm:cxn modelId="{80D815DD-A33B-41A5-BB48-EAFF6CD23E90}" srcId="{11BFB16D-540B-4DD1-9B6F-C4E3555FC1F9}" destId="{0AC2AC94-4121-48FB-BBF1-32CA102F893F}" srcOrd="0" destOrd="0" parTransId="{83D1B646-900A-4CB9-946C-69BA9EAED7C4}" sibTransId="{6AE4F698-5836-466A-980F-DF4AD6E5E197}"/>
    <dgm:cxn modelId="{102F82EC-9E28-43FC-A8C9-4A3A9AE60C85}" type="presOf" srcId="{0AC2AC94-4121-48FB-BBF1-32CA102F893F}" destId="{C64F4509-DC0F-44D5-B52D-818D4B811510}" srcOrd="0" destOrd="0" presId="urn:microsoft.com/office/officeart/2018/2/layout/IconVerticalSolidList"/>
    <dgm:cxn modelId="{49F474F4-DD96-43D4-A558-CB2A06A50577}" srcId="{11BFB16D-540B-4DD1-9B6F-C4E3555FC1F9}" destId="{BB81BC51-2B89-47EB-AF45-A75AC4ACB445}" srcOrd="2" destOrd="0" parTransId="{C77F9DD5-153E-45A5-91D5-E3B1BED944DA}" sibTransId="{65C337AC-8896-483C-AF2E-B10467C9C31F}"/>
    <dgm:cxn modelId="{F39EF3F7-AF7F-406F-9FC0-8174667A0B73}" type="presOf" srcId="{BB81BC51-2B89-47EB-AF45-A75AC4ACB445}" destId="{1B882BE4-6098-46E5-9F72-74E19C50690C}" srcOrd="0" destOrd="0" presId="urn:microsoft.com/office/officeart/2018/2/layout/IconVerticalSolidList"/>
    <dgm:cxn modelId="{2884035B-8BB8-4B50-9BCB-7A163FBCE0A8}" type="presParOf" srcId="{36029B4D-D2B2-4CF6-8366-4C23490AA500}" destId="{343650C6-994D-40A3-9A0C-87D9EFF25FFA}" srcOrd="0" destOrd="0" presId="urn:microsoft.com/office/officeart/2018/2/layout/IconVerticalSolidList"/>
    <dgm:cxn modelId="{7EEA30B4-F814-4533-A265-D9214E1465BC}" type="presParOf" srcId="{343650C6-994D-40A3-9A0C-87D9EFF25FFA}" destId="{FA90DE01-D0B5-45E5-B6AD-9EAD62B0C0F4}" srcOrd="0" destOrd="0" presId="urn:microsoft.com/office/officeart/2018/2/layout/IconVerticalSolidList"/>
    <dgm:cxn modelId="{9A8FA73D-1151-4E9C-A31B-32EA1F2FFE28}" type="presParOf" srcId="{343650C6-994D-40A3-9A0C-87D9EFF25FFA}" destId="{FA4C3787-F824-444D-8AEF-447EC51C62C8}" srcOrd="1" destOrd="0" presId="urn:microsoft.com/office/officeart/2018/2/layout/IconVerticalSolidList"/>
    <dgm:cxn modelId="{300C3CC3-3B69-4B27-9670-77485852681A}" type="presParOf" srcId="{343650C6-994D-40A3-9A0C-87D9EFF25FFA}" destId="{363FFBEE-73CD-4946-B12F-0BE8A9303098}" srcOrd="2" destOrd="0" presId="urn:microsoft.com/office/officeart/2018/2/layout/IconVerticalSolidList"/>
    <dgm:cxn modelId="{52F20D23-BA75-4372-8B7A-37F0DACB32C1}" type="presParOf" srcId="{343650C6-994D-40A3-9A0C-87D9EFF25FFA}" destId="{C64F4509-DC0F-44D5-B52D-818D4B811510}" srcOrd="3" destOrd="0" presId="urn:microsoft.com/office/officeart/2018/2/layout/IconVerticalSolidList"/>
    <dgm:cxn modelId="{F3DDF97D-12F0-47B3-8EA9-91CFD0D2503F}" type="presParOf" srcId="{36029B4D-D2B2-4CF6-8366-4C23490AA500}" destId="{24E6240F-A25D-466E-81A6-4CC3DD29A4EC}" srcOrd="1" destOrd="0" presId="urn:microsoft.com/office/officeart/2018/2/layout/IconVerticalSolidList"/>
    <dgm:cxn modelId="{53D1081B-AB1F-4225-8B7F-E503A1245D7D}" type="presParOf" srcId="{36029B4D-D2B2-4CF6-8366-4C23490AA500}" destId="{97C2ED9D-37D3-4F7E-992A-9C516D50EECF}" srcOrd="2" destOrd="0" presId="urn:microsoft.com/office/officeart/2018/2/layout/IconVerticalSolidList"/>
    <dgm:cxn modelId="{52CF9BA4-A5CE-4A96-A627-7A61F3167DEF}" type="presParOf" srcId="{97C2ED9D-37D3-4F7E-992A-9C516D50EECF}" destId="{DEA2AF41-37CE-4119-83D4-3BBE2B27E8D8}" srcOrd="0" destOrd="0" presId="urn:microsoft.com/office/officeart/2018/2/layout/IconVerticalSolidList"/>
    <dgm:cxn modelId="{DCB19507-5DBE-4EB8-A33B-FCE7F49E7A05}" type="presParOf" srcId="{97C2ED9D-37D3-4F7E-992A-9C516D50EECF}" destId="{78EC6C0A-5FEC-4C0D-885C-17B4660E9705}" srcOrd="1" destOrd="0" presId="urn:microsoft.com/office/officeart/2018/2/layout/IconVerticalSolidList"/>
    <dgm:cxn modelId="{602442E2-1CB6-44E8-848F-D8FF1AD771BF}" type="presParOf" srcId="{97C2ED9D-37D3-4F7E-992A-9C516D50EECF}" destId="{23881E68-7BBC-4C37-A81C-53C93AAE1692}" srcOrd="2" destOrd="0" presId="urn:microsoft.com/office/officeart/2018/2/layout/IconVerticalSolidList"/>
    <dgm:cxn modelId="{A471BB94-A8EC-4D8F-AA18-6E4B2A182539}" type="presParOf" srcId="{97C2ED9D-37D3-4F7E-992A-9C516D50EECF}" destId="{5A6702CB-4A6D-46DE-9B06-427321EFAE9B}" srcOrd="3" destOrd="0" presId="urn:microsoft.com/office/officeart/2018/2/layout/IconVerticalSolidList"/>
    <dgm:cxn modelId="{BC658381-6A09-42D9-9F3A-91F7D0F9EECC}" type="presParOf" srcId="{36029B4D-D2B2-4CF6-8366-4C23490AA500}" destId="{B1DA4AC2-F7E1-4C5A-AD3D-E8963DF8F203}" srcOrd="3" destOrd="0" presId="urn:microsoft.com/office/officeart/2018/2/layout/IconVerticalSolidList"/>
    <dgm:cxn modelId="{05CEB96E-F762-4D20-82D5-F33C895DA97B}" type="presParOf" srcId="{36029B4D-D2B2-4CF6-8366-4C23490AA500}" destId="{93548E23-F595-4235-AE22-E6A04DA40A55}" srcOrd="4" destOrd="0" presId="urn:microsoft.com/office/officeart/2018/2/layout/IconVerticalSolidList"/>
    <dgm:cxn modelId="{6802F02C-E159-439B-8408-E39BE8B31304}" type="presParOf" srcId="{93548E23-F595-4235-AE22-E6A04DA40A55}" destId="{15713596-4B55-4D67-935D-37915587FE9D}" srcOrd="0" destOrd="0" presId="urn:microsoft.com/office/officeart/2018/2/layout/IconVerticalSolidList"/>
    <dgm:cxn modelId="{24FA3E73-9C6E-4DE9-BD23-45450DD65DE9}" type="presParOf" srcId="{93548E23-F595-4235-AE22-E6A04DA40A55}" destId="{3F31510D-641A-4B5F-8D01-A1420DB5C7B2}" srcOrd="1" destOrd="0" presId="urn:microsoft.com/office/officeart/2018/2/layout/IconVerticalSolidList"/>
    <dgm:cxn modelId="{3552A9CD-FAE5-4B2C-9F2A-85A7F00BAE45}" type="presParOf" srcId="{93548E23-F595-4235-AE22-E6A04DA40A55}" destId="{F1881034-56F4-437A-97FD-446C955F237E}" srcOrd="2" destOrd="0" presId="urn:microsoft.com/office/officeart/2018/2/layout/IconVerticalSolidList"/>
    <dgm:cxn modelId="{AB1C0727-C947-4A16-86F7-ECEDB1FEF97E}" type="presParOf" srcId="{93548E23-F595-4235-AE22-E6A04DA40A55}" destId="{1B882BE4-6098-46E5-9F72-74E19C50690C}" srcOrd="3" destOrd="0" presId="urn:microsoft.com/office/officeart/2018/2/layout/IconVerticalSolidList"/>
    <dgm:cxn modelId="{419FF273-4926-4EC9-954B-70BFC4009F53}" type="presParOf" srcId="{36029B4D-D2B2-4CF6-8366-4C23490AA500}" destId="{A90EDAE8-C896-4ADE-8450-A7977A8A819C}" srcOrd="5" destOrd="0" presId="urn:microsoft.com/office/officeart/2018/2/layout/IconVerticalSolidList"/>
    <dgm:cxn modelId="{02ED8DF5-943A-4F43-B865-C5FDA36D66EB}" type="presParOf" srcId="{36029B4D-D2B2-4CF6-8366-4C23490AA500}" destId="{1507EDFD-09BC-428F-BEBF-7285D03CB801}" srcOrd="6" destOrd="0" presId="urn:microsoft.com/office/officeart/2018/2/layout/IconVerticalSolidList"/>
    <dgm:cxn modelId="{BECF9AEE-8481-46E5-BFA4-DF76BEC59DE5}" type="presParOf" srcId="{1507EDFD-09BC-428F-BEBF-7285D03CB801}" destId="{D1EB1DD4-A6DD-473D-BE97-122395681BDB}" srcOrd="0" destOrd="0" presId="urn:microsoft.com/office/officeart/2018/2/layout/IconVerticalSolidList"/>
    <dgm:cxn modelId="{A150CD97-663E-4EA2-A5A0-3E75C033E8DF}" type="presParOf" srcId="{1507EDFD-09BC-428F-BEBF-7285D03CB801}" destId="{5E755996-39FF-4A39-97C7-84D767159505}" srcOrd="1" destOrd="0" presId="urn:microsoft.com/office/officeart/2018/2/layout/IconVerticalSolidList"/>
    <dgm:cxn modelId="{01207FDC-53E3-4798-803D-AB63E061B911}" type="presParOf" srcId="{1507EDFD-09BC-428F-BEBF-7285D03CB801}" destId="{1E2580A5-03F0-453F-9DA2-5F171E1E096A}" srcOrd="2" destOrd="0" presId="urn:microsoft.com/office/officeart/2018/2/layout/IconVerticalSolidList"/>
    <dgm:cxn modelId="{ADEDAFE4-E22E-446D-88F1-EAB7BF011D68}" type="presParOf" srcId="{1507EDFD-09BC-428F-BEBF-7285D03CB801}" destId="{421502FB-508F-4F7E-B664-51FF74326FF7}" srcOrd="3" destOrd="0" presId="urn:microsoft.com/office/officeart/2018/2/layout/IconVerticalSolidList"/>
    <dgm:cxn modelId="{66DC9784-F956-433A-80A1-9D9D5356AD16}" type="presParOf" srcId="{36029B4D-D2B2-4CF6-8366-4C23490AA500}" destId="{554C7700-0544-49FF-81D4-BDF4B36E8D00}" srcOrd="7" destOrd="0" presId="urn:microsoft.com/office/officeart/2018/2/layout/IconVerticalSolidList"/>
    <dgm:cxn modelId="{91ECBE8B-6DC8-43BE-A09C-534637804F24}" type="presParOf" srcId="{36029B4D-D2B2-4CF6-8366-4C23490AA500}" destId="{28DC1126-439D-4CC8-960E-D6B95CC8D822}" srcOrd="8" destOrd="0" presId="urn:microsoft.com/office/officeart/2018/2/layout/IconVerticalSolidList"/>
    <dgm:cxn modelId="{424D32FA-3DE7-4EBE-A7FA-93594CFCAE3F}" type="presParOf" srcId="{28DC1126-439D-4CC8-960E-D6B95CC8D822}" destId="{586FDE97-2792-419F-A571-A6CA978D4D6D}" srcOrd="0" destOrd="0" presId="urn:microsoft.com/office/officeart/2018/2/layout/IconVerticalSolidList"/>
    <dgm:cxn modelId="{033BBDA1-EAE5-4C72-8C5E-D800E29D811F}" type="presParOf" srcId="{28DC1126-439D-4CC8-960E-D6B95CC8D822}" destId="{08177ED1-73D1-4DC0-8D0B-001C8831ADB5}" srcOrd="1" destOrd="0" presId="urn:microsoft.com/office/officeart/2018/2/layout/IconVerticalSolidList"/>
    <dgm:cxn modelId="{F89DAFD9-BD97-4009-A50F-3F07F425D2CE}" type="presParOf" srcId="{28DC1126-439D-4CC8-960E-D6B95CC8D822}" destId="{C7110B59-EE8C-4244-AA87-E9A81FDF40E6}" srcOrd="2" destOrd="0" presId="urn:microsoft.com/office/officeart/2018/2/layout/IconVerticalSolidList"/>
    <dgm:cxn modelId="{35FB5377-A123-485D-967D-1AD23A536D9B}" type="presParOf" srcId="{28DC1126-439D-4CC8-960E-D6B95CC8D822}" destId="{54C79C0B-F52E-4377-94A6-69CF78C1F665}" srcOrd="3" destOrd="0" presId="urn:microsoft.com/office/officeart/2018/2/layout/IconVerticalSolidList"/>
    <dgm:cxn modelId="{FB62D03A-4EFC-4492-847B-0D927BB19310}" type="presParOf" srcId="{36029B4D-D2B2-4CF6-8366-4C23490AA500}" destId="{9C57CA40-7A71-4516-9F5C-0EEAEC21C906}" srcOrd="9" destOrd="0" presId="urn:microsoft.com/office/officeart/2018/2/layout/IconVerticalSolidList"/>
    <dgm:cxn modelId="{167744F6-8EB7-4E75-84F9-5229BF43EDCC}" type="presParOf" srcId="{36029B4D-D2B2-4CF6-8366-4C23490AA500}" destId="{565A032A-174B-4078-AFBA-EAA4F64BDBFC}" srcOrd="10" destOrd="0" presId="urn:microsoft.com/office/officeart/2018/2/layout/IconVerticalSolidList"/>
    <dgm:cxn modelId="{9F5508F1-A32B-411D-BA92-80F43D3F8B89}" type="presParOf" srcId="{565A032A-174B-4078-AFBA-EAA4F64BDBFC}" destId="{894CF6F4-8BA2-4036-85E8-C061CB469F3F}" srcOrd="0" destOrd="0" presId="urn:microsoft.com/office/officeart/2018/2/layout/IconVerticalSolidList"/>
    <dgm:cxn modelId="{BE222C17-174A-4CEC-ADA6-FF779BD99C7D}" type="presParOf" srcId="{565A032A-174B-4078-AFBA-EAA4F64BDBFC}" destId="{120958F8-2BD1-4EA0-A674-724BF11272D8}" srcOrd="1" destOrd="0" presId="urn:microsoft.com/office/officeart/2018/2/layout/IconVerticalSolidList"/>
    <dgm:cxn modelId="{10AC3008-D481-490B-B7BC-47C8B38FAF50}" type="presParOf" srcId="{565A032A-174B-4078-AFBA-EAA4F64BDBFC}" destId="{3BF157D0-0BED-435B-ADB7-BE484610D8E7}" srcOrd="2" destOrd="0" presId="urn:microsoft.com/office/officeart/2018/2/layout/IconVerticalSolidList"/>
    <dgm:cxn modelId="{1CC9A412-125A-4E8C-B9DF-093E5E9908F3}" type="presParOf" srcId="{565A032A-174B-4078-AFBA-EAA4F64BDBFC}" destId="{7413A08F-4873-4A94-854E-167EFBE5BD2F}" srcOrd="3" destOrd="0" presId="urn:microsoft.com/office/officeart/2018/2/layout/IconVerticalSolidList"/>
    <dgm:cxn modelId="{AC8924AC-77F3-4DE7-B9ED-CC627FA1003A}" type="presParOf" srcId="{36029B4D-D2B2-4CF6-8366-4C23490AA500}" destId="{47C75AAB-0A09-4E65-82DE-E8F85F9F3A5D}" srcOrd="11" destOrd="0" presId="urn:microsoft.com/office/officeart/2018/2/layout/IconVerticalSolidList"/>
    <dgm:cxn modelId="{F04F0D95-1609-40CB-9337-B22A9AD98A9F}" type="presParOf" srcId="{36029B4D-D2B2-4CF6-8366-4C23490AA500}" destId="{C3FCFA2F-045A-4552-925A-4F374EA99861}" srcOrd="12" destOrd="0" presId="urn:microsoft.com/office/officeart/2018/2/layout/IconVerticalSolidList"/>
    <dgm:cxn modelId="{C78E85D9-0F1F-4906-B823-036BCEEA4530}" type="presParOf" srcId="{C3FCFA2F-045A-4552-925A-4F374EA99861}" destId="{1A7DD958-BC77-42BF-AC98-C7746EC6FA53}" srcOrd="0" destOrd="0" presId="urn:microsoft.com/office/officeart/2018/2/layout/IconVerticalSolidList"/>
    <dgm:cxn modelId="{8A5C53B6-36CA-4BC8-93AB-87AAED28D1F6}" type="presParOf" srcId="{C3FCFA2F-045A-4552-925A-4F374EA99861}" destId="{FD817C5E-201B-43F7-8B01-7724230519CF}" srcOrd="1" destOrd="0" presId="urn:microsoft.com/office/officeart/2018/2/layout/IconVerticalSolidList"/>
    <dgm:cxn modelId="{C4AFD7EE-A792-4DCA-B5CC-34D1654622AF}" type="presParOf" srcId="{C3FCFA2F-045A-4552-925A-4F374EA99861}" destId="{7121B72F-20E4-42E7-A614-A4BD3DB33897}" srcOrd="2" destOrd="0" presId="urn:microsoft.com/office/officeart/2018/2/layout/IconVerticalSolidList"/>
    <dgm:cxn modelId="{8420A55A-D8FC-41CA-9221-D1610654F0F6}" type="presParOf" srcId="{C3FCFA2F-045A-4552-925A-4F374EA99861}" destId="{69E08FD3-5479-44A4-A7AD-B60BC40ACE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3D99F5-79C9-4B5E-B9A1-2805A01EB4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70636C-023C-4F07-B621-F9A6DEB43747}">
      <dgm:prSet/>
      <dgm:spPr/>
      <dgm:t>
        <a:bodyPr/>
        <a:lstStyle/>
        <a:p>
          <a:r>
            <a:rPr lang="en-US" b="1"/>
            <a:t>ADD</a:t>
          </a:r>
          <a:endParaRPr lang="en-US"/>
        </a:p>
      </dgm:t>
    </dgm:pt>
    <dgm:pt modelId="{E0C48D34-F657-4BAF-976D-B0680472C790}" type="parTrans" cxnId="{B0F43118-78A4-4233-AE68-70D2D0A483BB}">
      <dgm:prSet/>
      <dgm:spPr/>
      <dgm:t>
        <a:bodyPr/>
        <a:lstStyle/>
        <a:p>
          <a:endParaRPr lang="en-US"/>
        </a:p>
      </dgm:t>
    </dgm:pt>
    <dgm:pt modelId="{70A4A5F2-8627-419E-A104-7EB794F4B9EF}" type="sibTrans" cxnId="{B0F43118-78A4-4233-AE68-70D2D0A483BB}">
      <dgm:prSet/>
      <dgm:spPr/>
      <dgm:t>
        <a:bodyPr/>
        <a:lstStyle/>
        <a:p>
          <a:endParaRPr lang="en-US"/>
        </a:p>
      </dgm:t>
    </dgm:pt>
    <dgm:pt modelId="{62454464-9257-484F-BDF0-8882285A4565}">
      <dgm:prSet/>
      <dgm:spPr/>
      <dgm:t>
        <a:bodyPr/>
        <a:lstStyle/>
        <a:p>
          <a:r>
            <a:rPr lang="en-US"/>
            <a:t>Original Results</a:t>
          </a:r>
        </a:p>
      </dgm:t>
    </dgm:pt>
    <dgm:pt modelId="{59739ABF-1144-4232-957E-1FBA581A6023}" type="parTrans" cxnId="{24C78228-ABD7-431A-9896-D655A646923D}">
      <dgm:prSet/>
      <dgm:spPr/>
      <dgm:t>
        <a:bodyPr/>
        <a:lstStyle/>
        <a:p>
          <a:endParaRPr lang="en-US"/>
        </a:p>
      </dgm:t>
    </dgm:pt>
    <dgm:pt modelId="{52C9630C-B71C-4888-A738-F7D237D14C4F}" type="sibTrans" cxnId="{24C78228-ABD7-431A-9896-D655A646923D}">
      <dgm:prSet/>
      <dgm:spPr/>
      <dgm:t>
        <a:bodyPr/>
        <a:lstStyle/>
        <a:p>
          <a:endParaRPr lang="en-US"/>
        </a:p>
      </dgm:t>
    </dgm:pt>
    <dgm:pt modelId="{C328070A-7803-4B1D-B918-3169DFE4B411}">
      <dgm:prSet/>
      <dgm:spPr/>
      <dgm:t>
        <a:bodyPr/>
        <a:lstStyle/>
        <a:p>
          <a:r>
            <a:rPr lang="en-US" dirty="0"/>
            <a:t>Random Data</a:t>
          </a:r>
        </a:p>
      </dgm:t>
    </dgm:pt>
    <dgm:pt modelId="{61D7507A-617D-4876-8F70-BC1127534168}" type="parTrans" cxnId="{AD4888C6-F8AD-4C13-8ACA-A64E57BDB571}">
      <dgm:prSet/>
      <dgm:spPr/>
      <dgm:t>
        <a:bodyPr/>
        <a:lstStyle/>
        <a:p>
          <a:endParaRPr lang="en-US"/>
        </a:p>
      </dgm:t>
    </dgm:pt>
    <dgm:pt modelId="{296EB3D0-FD98-4269-97F9-4A06784A4DF2}" type="sibTrans" cxnId="{AD4888C6-F8AD-4C13-8ACA-A64E57BDB571}">
      <dgm:prSet/>
      <dgm:spPr/>
      <dgm:t>
        <a:bodyPr/>
        <a:lstStyle/>
        <a:p>
          <a:endParaRPr lang="en-US"/>
        </a:p>
      </dgm:t>
    </dgm:pt>
    <dgm:pt modelId="{7AA4FA30-54AB-43CE-BC68-F2D100C95F59}">
      <dgm:prSet/>
      <dgm:spPr/>
      <dgm:t>
        <a:bodyPr/>
        <a:lstStyle/>
        <a:p>
          <a:r>
            <a:rPr lang="en-US" b="1"/>
            <a:t>REMOVE</a:t>
          </a:r>
          <a:endParaRPr lang="en-US"/>
        </a:p>
      </dgm:t>
    </dgm:pt>
    <dgm:pt modelId="{92CEF765-67C1-475A-9A1A-F0ECDF6E582D}" type="parTrans" cxnId="{013C4195-1F0A-41C6-A45E-C0EC56E89098}">
      <dgm:prSet/>
      <dgm:spPr/>
      <dgm:t>
        <a:bodyPr/>
        <a:lstStyle/>
        <a:p>
          <a:endParaRPr lang="en-US"/>
        </a:p>
      </dgm:t>
    </dgm:pt>
    <dgm:pt modelId="{75C42CFD-A88E-4D35-8F27-EE778BF08C35}" type="sibTrans" cxnId="{013C4195-1F0A-41C6-A45E-C0EC56E89098}">
      <dgm:prSet/>
      <dgm:spPr/>
      <dgm:t>
        <a:bodyPr/>
        <a:lstStyle/>
        <a:p>
          <a:endParaRPr lang="en-US"/>
        </a:p>
      </dgm:t>
    </dgm:pt>
    <dgm:pt modelId="{1635422A-1214-4DD2-9588-F86F400F3B19}">
      <dgm:prSet/>
      <dgm:spPr/>
      <dgm:t>
        <a:bodyPr/>
        <a:lstStyle/>
        <a:p>
          <a:r>
            <a:rPr lang="en-US"/>
            <a:t>Latitude &amp; Longitude</a:t>
          </a:r>
        </a:p>
      </dgm:t>
    </dgm:pt>
    <dgm:pt modelId="{DAF971FD-EBC8-42C6-83AA-E258DFCC7F22}" type="parTrans" cxnId="{CDC4AB0B-A2CB-4145-8C9C-6C7ADB58F43D}">
      <dgm:prSet/>
      <dgm:spPr/>
      <dgm:t>
        <a:bodyPr/>
        <a:lstStyle/>
        <a:p>
          <a:endParaRPr lang="en-US"/>
        </a:p>
      </dgm:t>
    </dgm:pt>
    <dgm:pt modelId="{E34729D6-1C9D-4216-A6FF-C2FCAC55F5FB}" type="sibTrans" cxnId="{CDC4AB0B-A2CB-4145-8C9C-6C7ADB58F43D}">
      <dgm:prSet/>
      <dgm:spPr/>
      <dgm:t>
        <a:bodyPr/>
        <a:lstStyle/>
        <a:p>
          <a:endParaRPr lang="en-US"/>
        </a:p>
      </dgm:t>
    </dgm:pt>
    <dgm:pt modelId="{A48DDCAE-3FF1-4EA1-815F-856995EDD831}">
      <dgm:prSet/>
      <dgm:spPr/>
      <dgm:t>
        <a:bodyPr/>
        <a:lstStyle/>
        <a:p>
          <a:r>
            <a:rPr lang="en-US"/>
            <a:t>Elevation, Slope, &amp; Aspect</a:t>
          </a:r>
        </a:p>
      </dgm:t>
    </dgm:pt>
    <dgm:pt modelId="{AB3F8AA0-CDC1-4C28-9293-811302F24F65}" type="parTrans" cxnId="{07D0CB48-4B3A-404A-BD87-E96732B00059}">
      <dgm:prSet/>
      <dgm:spPr/>
      <dgm:t>
        <a:bodyPr/>
        <a:lstStyle/>
        <a:p>
          <a:endParaRPr lang="en-US"/>
        </a:p>
      </dgm:t>
    </dgm:pt>
    <dgm:pt modelId="{8075F7A2-E797-4503-8B5F-4E8EC8D3D084}" type="sibTrans" cxnId="{07D0CB48-4B3A-404A-BD87-E96732B00059}">
      <dgm:prSet/>
      <dgm:spPr/>
      <dgm:t>
        <a:bodyPr/>
        <a:lstStyle/>
        <a:p>
          <a:endParaRPr lang="en-US"/>
        </a:p>
      </dgm:t>
    </dgm:pt>
    <dgm:pt modelId="{F1AD6C04-254C-432D-828E-B19F6176E8E1}">
      <dgm:prSet/>
      <dgm:spPr/>
      <dgm:t>
        <a:bodyPr/>
        <a:lstStyle/>
        <a:p>
          <a:r>
            <a:rPr lang="en-US"/>
            <a:t>Partial Season Precipitations</a:t>
          </a:r>
        </a:p>
      </dgm:t>
    </dgm:pt>
    <dgm:pt modelId="{EB9AB58F-F272-43D3-8A3B-207590BD3809}" type="parTrans" cxnId="{A2DBAA55-C2C7-4D9D-BA0A-94A58ACD2183}">
      <dgm:prSet/>
      <dgm:spPr/>
      <dgm:t>
        <a:bodyPr/>
        <a:lstStyle/>
        <a:p>
          <a:endParaRPr lang="en-US"/>
        </a:p>
      </dgm:t>
    </dgm:pt>
    <dgm:pt modelId="{BE300AE8-12BC-44D3-9240-14BD1F238E13}" type="sibTrans" cxnId="{A2DBAA55-C2C7-4D9D-BA0A-94A58ACD2183}">
      <dgm:prSet/>
      <dgm:spPr/>
      <dgm:t>
        <a:bodyPr/>
        <a:lstStyle/>
        <a:p>
          <a:endParaRPr lang="en-US"/>
        </a:p>
      </dgm:t>
    </dgm:pt>
    <dgm:pt modelId="{D86BD995-E950-4C23-B826-CA5C61DE6B27}">
      <dgm:prSet/>
      <dgm:spPr/>
      <dgm:t>
        <a:bodyPr/>
        <a:lstStyle/>
        <a:p>
          <a:r>
            <a:rPr lang="en-US"/>
            <a:t>Features with lowest Importance</a:t>
          </a:r>
        </a:p>
      </dgm:t>
    </dgm:pt>
    <dgm:pt modelId="{8DDAEF68-4E89-40B3-AB0E-54BB05341E37}" type="parTrans" cxnId="{7C87EF02-55B7-4E9E-B68D-E10A96E25287}">
      <dgm:prSet/>
      <dgm:spPr/>
      <dgm:t>
        <a:bodyPr/>
        <a:lstStyle/>
        <a:p>
          <a:endParaRPr lang="en-US"/>
        </a:p>
      </dgm:t>
    </dgm:pt>
    <dgm:pt modelId="{6DAFA5A5-5BB6-4C76-ADFD-59B7259A6174}" type="sibTrans" cxnId="{7C87EF02-55B7-4E9E-B68D-E10A96E25287}">
      <dgm:prSet/>
      <dgm:spPr/>
      <dgm:t>
        <a:bodyPr/>
        <a:lstStyle/>
        <a:p>
          <a:endParaRPr lang="en-US"/>
        </a:p>
      </dgm:t>
    </dgm:pt>
    <dgm:pt modelId="{E56811C9-9B90-4B11-9C90-F45A315A672C}">
      <dgm:prSet/>
      <dgm:spPr/>
      <dgm:t>
        <a:bodyPr/>
        <a:lstStyle/>
        <a:p>
          <a:r>
            <a:rPr lang="en-US"/>
            <a:t>Features with highest Importance</a:t>
          </a:r>
        </a:p>
      </dgm:t>
    </dgm:pt>
    <dgm:pt modelId="{7B68235D-C93B-4A13-BA7C-B6F0B44AC33B}" type="parTrans" cxnId="{26265031-6F7D-443A-9CF1-511DA4FB023F}">
      <dgm:prSet/>
      <dgm:spPr/>
      <dgm:t>
        <a:bodyPr/>
        <a:lstStyle/>
        <a:p>
          <a:endParaRPr lang="en-US"/>
        </a:p>
      </dgm:t>
    </dgm:pt>
    <dgm:pt modelId="{B84AB71A-1A80-497C-A77A-DE4C5B5AB6DE}" type="sibTrans" cxnId="{26265031-6F7D-443A-9CF1-511DA4FB023F}">
      <dgm:prSet/>
      <dgm:spPr/>
      <dgm:t>
        <a:bodyPr/>
        <a:lstStyle/>
        <a:p>
          <a:endParaRPr lang="en-US"/>
        </a:p>
      </dgm:t>
    </dgm:pt>
    <dgm:pt modelId="{BBC47B1C-641B-2644-9F28-ACE64173B770}" type="pres">
      <dgm:prSet presAssocID="{CB3D99F5-79C9-4B5E-B9A1-2805A01EB4B7}" presName="linear" presStyleCnt="0">
        <dgm:presLayoutVars>
          <dgm:animLvl val="lvl"/>
          <dgm:resizeHandles val="exact"/>
        </dgm:presLayoutVars>
      </dgm:prSet>
      <dgm:spPr/>
    </dgm:pt>
    <dgm:pt modelId="{62443CB9-EE82-704E-983F-6DDC7DEE0DCA}" type="pres">
      <dgm:prSet presAssocID="{1370636C-023C-4F07-B621-F9A6DEB43747}" presName="parentText" presStyleLbl="node1" presStyleIdx="0" presStyleCnt="2" custLinFactNeighborX="-64287" custLinFactNeighborY="-1733">
        <dgm:presLayoutVars>
          <dgm:chMax val="0"/>
          <dgm:bulletEnabled val="1"/>
        </dgm:presLayoutVars>
      </dgm:prSet>
      <dgm:spPr/>
    </dgm:pt>
    <dgm:pt modelId="{38E51214-A496-4E4C-9C6F-D038334E0E8F}" type="pres">
      <dgm:prSet presAssocID="{1370636C-023C-4F07-B621-F9A6DEB43747}" presName="childText" presStyleLbl="revTx" presStyleIdx="0" presStyleCnt="2">
        <dgm:presLayoutVars>
          <dgm:bulletEnabled val="1"/>
        </dgm:presLayoutVars>
      </dgm:prSet>
      <dgm:spPr/>
    </dgm:pt>
    <dgm:pt modelId="{4C1843C9-0BA0-7B4C-9758-63D5CA04BE6B}" type="pres">
      <dgm:prSet presAssocID="{7AA4FA30-54AB-43CE-BC68-F2D100C95F5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64995F2-47AF-394B-BDC5-F76E82EF24A6}" type="pres">
      <dgm:prSet presAssocID="{7AA4FA30-54AB-43CE-BC68-F2D100C95F5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C87EF02-55B7-4E9E-B68D-E10A96E25287}" srcId="{7AA4FA30-54AB-43CE-BC68-F2D100C95F59}" destId="{D86BD995-E950-4C23-B826-CA5C61DE6B27}" srcOrd="3" destOrd="0" parTransId="{8DDAEF68-4E89-40B3-AB0E-54BB05341E37}" sibTransId="{6DAFA5A5-5BB6-4C76-ADFD-59B7259A6174}"/>
    <dgm:cxn modelId="{CDC4AB0B-A2CB-4145-8C9C-6C7ADB58F43D}" srcId="{7AA4FA30-54AB-43CE-BC68-F2D100C95F59}" destId="{1635422A-1214-4DD2-9588-F86F400F3B19}" srcOrd="0" destOrd="0" parTransId="{DAF971FD-EBC8-42C6-83AA-E258DFCC7F22}" sibTransId="{E34729D6-1C9D-4216-A6FF-C2FCAC55F5FB}"/>
    <dgm:cxn modelId="{DCB25716-2FB0-0E48-9EED-C6AEB134321A}" type="presOf" srcId="{A48DDCAE-3FF1-4EA1-815F-856995EDD831}" destId="{464995F2-47AF-394B-BDC5-F76E82EF24A6}" srcOrd="0" destOrd="1" presId="urn:microsoft.com/office/officeart/2005/8/layout/vList2"/>
    <dgm:cxn modelId="{B0F43118-78A4-4233-AE68-70D2D0A483BB}" srcId="{CB3D99F5-79C9-4B5E-B9A1-2805A01EB4B7}" destId="{1370636C-023C-4F07-B621-F9A6DEB43747}" srcOrd="0" destOrd="0" parTransId="{E0C48D34-F657-4BAF-976D-B0680472C790}" sibTransId="{70A4A5F2-8627-419E-A104-7EB794F4B9EF}"/>
    <dgm:cxn modelId="{24C78228-ABD7-431A-9896-D655A646923D}" srcId="{1370636C-023C-4F07-B621-F9A6DEB43747}" destId="{62454464-9257-484F-BDF0-8882285A4565}" srcOrd="0" destOrd="0" parTransId="{59739ABF-1144-4232-957E-1FBA581A6023}" sibTransId="{52C9630C-B71C-4888-A738-F7D237D14C4F}"/>
    <dgm:cxn modelId="{4755BD2D-FE5A-044C-91A7-7219F5B50936}" type="presOf" srcId="{CB3D99F5-79C9-4B5E-B9A1-2805A01EB4B7}" destId="{BBC47B1C-641B-2644-9F28-ACE64173B770}" srcOrd="0" destOrd="0" presId="urn:microsoft.com/office/officeart/2005/8/layout/vList2"/>
    <dgm:cxn modelId="{1A0D662F-2BE6-FA45-98A4-57952A4BEE9A}" type="presOf" srcId="{D86BD995-E950-4C23-B826-CA5C61DE6B27}" destId="{464995F2-47AF-394B-BDC5-F76E82EF24A6}" srcOrd="0" destOrd="3" presId="urn:microsoft.com/office/officeart/2005/8/layout/vList2"/>
    <dgm:cxn modelId="{26265031-6F7D-443A-9CF1-511DA4FB023F}" srcId="{7AA4FA30-54AB-43CE-BC68-F2D100C95F59}" destId="{E56811C9-9B90-4B11-9C90-F45A315A672C}" srcOrd="4" destOrd="0" parTransId="{7B68235D-C93B-4A13-BA7C-B6F0B44AC33B}" sibTransId="{B84AB71A-1A80-497C-A77A-DE4C5B5AB6DE}"/>
    <dgm:cxn modelId="{07D0CB48-4B3A-404A-BD87-E96732B00059}" srcId="{7AA4FA30-54AB-43CE-BC68-F2D100C95F59}" destId="{A48DDCAE-3FF1-4EA1-815F-856995EDD831}" srcOrd="1" destOrd="0" parTransId="{AB3F8AA0-CDC1-4C28-9293-811302F24F65}" sibTransId="{8075F7A2-E797-4503-8B5F-4E8EC8D3D084}"/>
    <dgm:cxn modelId="{A2DBAA55-C2C7-4D9D-BA0A-94A58ACD2183}" srcId="{7AA4FA30-54AB-43CE-BC68-F2D100C95F59}" destId="{F1AD6C04-254C-432D-828E-B19F6176E8E1}" srcOrd="2" destOrd="0" parTransId="{EB9AB58F-F272-43D3-8A3B-207590BD3809}" sibTransId="{BE300AE8-12BC-44D3-9240-14BD1F238E13}"/>
    <dgm:cxn modelId="{7FCFDC5E-219C-7144-B79F-E8A69F1A4650}" type="presOf" srcId="{7AA4FA30-54AB-43CE-BC68-F2D100C95F59}" destId="{4C1843C9-0BA0-7B4C-9758-63D5CA04BE6B}" srcOrd="0" destOrd="0" presId="urn:microsoft.com/office/officeart/2005/8/layout/vList2"/>
    <dgm:cxn modelId="{CB2BAE61-4AC9-9E4A-8E37-1B823750E8F8}" type="presOf" srcId="{E56811C9-9B90-4B11-9C90-F45A315A672C}" destId="{464995F2-47AF-394B-BDC5-F76E82EF24A6}" srcOrd="0" destOrd="4" presId="urn:microsoft.com/office/officeart/2005/8/layout/vList2"/>
    <dgm:cxn modelId="{8B724477-FC56-0D4B-AAE3-146E63BEAC35}" type="presOf" srcId="{1370636C-023C-4F07-B621-F9A6DEB43747}" destId="{62443CB9-EE82-704E-983F-6DDC7DEE0DCA}" srcOrd="0" destOrd="0" presId="urn:microsoft.com/office/officeart/2005/8/layout/vList2"/>
    <dgm:cxn modelId="{013C4195-1F0A-41C6-A45E-C0EC56E89098}" srcId="{CB3D99F5-79C9-4B5E-B9A1-2805A01EB4B7}" destId="{7AA4FA30-54AB-43CE-BC68-F2D100C95F59}" srcOrd="1" destOrd="0" parTransId="{92CEF765-67C1-475A-9A1A-F0ECDF6E582D}" sibTransId="{75C42CFD-A88E-4D35-8F27-EE778BF08C35}"/>
    <dgm:cxn modelId="{94A410AE-AC71-1A42-98E2-E763D81CB63E}" type="presOf" srcId="{F1AD6C04-254C-432D-828E-B19F6176E8E1}" destId="{464995F2-47AF-394B-BDC5-F76E82EF24A6}" srcOrd="0" destOrd="2" presId="urn:microsoft.com/office/officeart/2005/8/layout/vList2"/>
    <dgm:cxn modelId="{AD4888C6-F8AD-4C13-8ACA-A64E57BDB571}" srcId="{1370636C-023C-4F07-B621-F9A6DEB43747}" destId="{C328070A-7803-4B1D-B918-3169DFE4B411}" srcOrd="1" destOrd="0" parTransId="{61D7507A-617D-4876-8F70-BC1127534168}" sibTransId="{296EB3D0-FD98-4269-97F9-4A06784A4DF2}"/>
    <dgm:cxn modelId="{48CB00CF-72B4-7C4E-86B2-7A803A6E2AE9}" type="presOf" srcId="{62454464-9257-484F-BDF0-8882285A4565}" destId="{38E51214-A496-4E4C-9C6F-D038334E0E8F}" srcOrd="0" destOrd="0" presId="urn:microsoft.com/office/officeart/2005/8/layout/vList2"/>
    <dgm:cxn modelId="{9805BCD0-0509-C449-869B-9AD71F50D7E5}" type="presOf" srcId="{1635422A-1214-4DD2-9588-F86F400F3B19}" destId="{464995F2-47AF-394B-BDC5-F76E82EF24A6}" srcOrd="0" destOrd="0" presId="urn:microsoft.com/office/officeart/2005/8/layout/vList2"/>
    <dgm:cxn modelId="{D3D077EE-DCB0-C940-922F-4D2E58877C9B}" type="presOf" srcId="{C328070A-7803-4B1D-B918-3169DFE4B411}" destId="{38E51214-A496-4E4C-9C6F-D038334E0E8F}" srcOrd="0" destOrd="1" presId="urn:microsoft.com/office/officeart/2005/8/layout/vList2"/>
    <dgm:cxn modelId="{94F01819-356A-D345-995A-B423434EFEBF}" type="presParOf" srcId="{BBC47B1C-641B-2644-9F28-ACE64173B770}" destId="{62443CB9-EE82-704E-983F-6DDC7DEE0DCA}" srcOrd="0" destOrd="0" presId="urn:microsoft.com/office/officeart/2005/8/layout/vList2"/>
    <dgm:cxn modelId="{E0376999-6606-E048-BDA3-6EA02A9195D2}" type="presParOf" srcId="{BBC47B1C-641B-2644-9F28-ACE64173B770}" destId="{38E51214-A496-4E4C-9C6F-D038334E0E8F}" srcOrd="1" destOrd="0" presId="urn:microsoft.com/office/officeart/2005/8/layout/vList2"/>
    <dgm:cxn modelId="{2BC08D11-EA4F-AF4A-9E6C-BA78495A9614}" type="presParOf" srcId="{BBC47B1C-641B-2644-9F28-ACE64173B770}" destId="{4C1843C9-0BA0-7B4C-9758-63D5CA04BE6B}" srcOrd="2" destOrd="0" presId="urn:microsoft.com/office/officeart/2005/8/layout/vList2"/>
    <dgm:cxn modelId="{34A7B81A-49F6-2949-A4BA-08E2CCD0B89A}" type="presParOf" srcId="{BBC47B1C-641B-2644-9F28-ACE64173B770}" destId="{464995F2-47AF-394B-BDC5-F76E82EF24A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361BF60-121C-4574-9854-5D09F23BA6A9}">
      <dgm:prSet/>
      <dgm:spPr/>
      <dgm:t>
        <a:bodyPr/>
        <a:lstStyle/>
        <a:p>
          <a:r>
            <a:rPr lang="en-US"/>
            <a:t>Add</a:t>
          </a:r>
        </a:p>
      </dgm:t>
    </dgm:pt>
    <dgm:pt modelId="{E507B1B2-4900-4CC1-AA78-E6D1EF3A5937}" type="parTrans" cxnId="{D94ABEAA-DA7F-4904-ACD5-3736A78AD180}">
      <dgm:prSet/>
      <dgm:spPr/>
      <dgm:t>
        <a:bodyPr/>
        <a:lstStyle/>
        <a:p>
          <a:endParaRPr lang="en-US"/>
        </a:p>
      </dgm:t>
    </dgm:pt>
    <dgm:pt modelId="{BF2CE3FC-EA76-436D-818B-383DB9990635}" type="sibTrans" cxnId="{D94ABEAA-DA7F-4904-ACD5-3736A78AD180}">
      <dgm:prSet/>
      <dgm:spPr/>
      <dgm:t>
        <a:bodyPr/>
        <a:lstStyle/>
        <a:p>
          <a:endParaRPr lang="en-US"/>
        </a:p>
      </dgm:t>
    </dgm:pt>
    <dgm:pt modelId="{E75ECF4B-F41F-4C27-99DC-D94FC81786BA}">
      <dgm:prSet/>
      <dgm:spPr/>
      <dgm:t>
        <a:bodyPr/>
        <a:lstStyle/>
        <a:p>
          <a:r>
            <a:rPr lang="en-US" dirty="0"/>
            <a:t>The original labels (results of original model) to features used in training </a:t>
          </a:r>
        </a:p>
      </dgm:t>
    </dgm:pt>
    <dgm:pt modelId="{FBFC6E70-E311-4D84-95CB-4D807488E7FD}" type="parTrans" cxnId="{EFE6E8BC-4684-424C-880C-BB8B09AFFDD7}">
      <dgm:prSet/>
      <dgm:spPr/>
      <dgm:t>
        <a:bodyPr/>
        <a:lstStyle/>
        <a:p>
          <a:endParaRPr lang="en-US"/>
        </a:p>
      </dgm:t>
    </dgm:pt>
    <dgm:pt modelId="{E13925D8-F496-428D-B5F8-6CA5086C2C37}" type="sibTrans" cxnId="{EFE6E8BC-4684-424C-880C-BB8B09AFFDD7}">
      <dgm:prSet/>
      <dgm:spPr/>
      <dgm:t>
        <a:bodyPr/>
        <a:lstStyle/>
        <a:p>
          <a:endParaRPr lang="en-US"/>
        </a:p>
      </dgm:t>
    </dgm:pt>
    <dgm:pt modelId="{9CD51BC3-BFD0-4CC1-A925-9CB0AEA04EB0}">
      <dgm:prSet/>
      <dgm:spPr/>
      <dgm:t>
        <a:bodyPr/>
        <a:lstStyle/>
        <a:p>
          <a:r>
            <a:rPr lang="en-US" dirty="0"/>
            <a:t>RF model should find this</a:t>
          </a:r>
        </a:p>
      </dgm:t>
    </dgm:pt>
    <dgm:pt modelId="{A6C4953E-5110-4F5E-BBD6-76B3AE446C6A}" type="parTrans" cxnId="{754A54D9-2A07-43B8-928E-BF0380AE833F}">
      <dgm:prSet/>
      <dgm:spPr/>
      <dgm:t>
        <a:bodyPr/>
        <a:lstStyle/>
        <a:p>
          <a:endParaRPr lang="en-US"/>
        </a:p>
      </dgm:t>
    </dgm:pt>
    <dgm:pt modelId="{5F9A4BFA-F2C5-448E-9273-824610810BFD}" type="sibTrans" cxnId="{754A54D9-2A07-43B8-928E-BF0380AE833F}">
      <dgm:prSet/>
      <dgm:spPr/>
      <dgm:t>
        <a:bodyPr/>
        <a:lstStyle/>
        <a:p>
          <a:endParaRPr lang="en-US"/>
        </a:p>
      </dgm:t>
    </dgm:pt>
    <dgm:pt modelId="{118B11BD-D21F-4E42-B1FE-60CEF466BCC7}">
      <dgm:prSet/>
      <dgm:spPr/>
      <dgm:t>
        <a:bodyPr/>
        <a:lstStyle/>
        <a:p>
          <a:r>
            <a:rPr lang="en-US"/>
            <a:t>Add</a:t>
          </a:r>
        </a:p>
      </dgm:t>
    </dgm:pt>
    <dgm:pt modelId="{11BEFE78-138B-4070-9823-9A0680BF5C7A}" type="parTrans" cxnId="{B78C7142-8289-4864-B77D-9170ED37DF4D}">
      <dgm:prSet/>
      <dgm:spPr/>
      <dgm:t>
        <a:bodyPr/>
        <a:lstStyle/>
        <a:p>
          <a:endParaRPr lang="en-US"/>
        </a:p>
      </dgm:t>
    </dgm:pt>
    <dgm:pt modelId="{4FDF6F65-9683-4EE7-BFBC-B7CE07B3B1AC}" type="sibTrans" cxnId="{B78C7142-8289-4864-B77D-9170ED37DF4D}">
      <dgm:prSet/>
      <dgm:spPr/>
      <dgm:t>
        <a:bodyPr/>
        <a:lstStyle/>
        <a:p>
          <a:endParaRPr lang="en-US"/>
        </a:p>
      </dgm:t>
    </dgm:pt>
    <dgm:pt modelId="{B9DA9AD8-2002-41CD-8EB8-54ADF2A3316F}">
      <dgm:prSet/>
      <dgm:spPr/>
      <dgm:t>
        <a:bodyPr/>
        <a:lstStyle/>
        <a:p>
          <a:r>
            <a:rPr lang="en-US" dirty="0"/>
            <a:t>Random Data to features used in training </a:t>
          </a:r>
        </a:p>
      </dgm:t>
    </dgm:pt>
    <dgm:pt modelId="{BC29BE43-BEF6-4E47-8F1C-15C48DD78E9D}" type="parTrans" cxnId="{5416979E-88B1-49B5-8F68-80AAD56917C4}">
      <dgm:prSet/>
      <dgm:spPr/>
      <dgm:t>
        <a:bodyPr/>
        <a:lstStyle/>
        <a:p>
          <a:endParaRPr lang="en-US"/>
        </a:p>
      </dgm:t>
    </dgm:pt>
    <dgm:pt modelId="{EA2CB444-A2EB-419B-B086-6AFD44C7D537}" type="sibTrans" cxnId="{5416979E-88B1-49B5-8F68-80AAD56917C4}">
      <dgm:prSet/>
      <dgm:spPr/>
      <dgm:t>
        <a:bodyPr/>
        <a:lstStyle/>
        <a:p>
          <a:endParaRPr lang="en-US"/>
        </a:p>
      </dgm:t>
    </dgm:pt>
    <dgm:pt modelId="{7F072D8C-FBD3-4B2F-B9D4-3632BDAEBA24}">
      <dgm:prSet/>
      <dgm:spPr/>
      <dgm:t>
        <a:bodyPr/>
        <a:lstStyle/>
        <a:p>
          <a:r>
            <a:rPr lang="en-US" dirty="0"/>
            <a:t>RF should Ignore this</a:t>
          </a:r>
        </a:p>
      </dgm:t>
    </dgm:pt>
    <dgm:pt modelId="{2C1AE1CE-86B2-4FD2-8888-6BC77F6F2BD2}" type="parTrans" cxnId="{65528815-D4AB-447D-821D-E8AAF050B6BA}">
      <dgm:prSet/>
      <dgm:spPr/>
      <dgm:t>
        <a:bodyPr/>
        <a:lstStyle/>
        <a:p>
          <a:endParaRPr lang="en-US"/>
        </a:p>
      </dgm:t>
    </dgm:pt>
    <dgm:pt modelId="{B373E07C-8CE9-434B-981A-37711CF698BA}" type="sibTrans" cxnId="{65528815-D4AB-447D-821D-E8AAF050B6BA}">
      <dgm:prSet/>
      <dgm:spPr/>
      <dgm:t>
        <a:bodyPr/>
        <a:lstStyle/>
        <a:p>
          <a:endParaRPr lang="en-US"/>
        </a:p>
      </dgm:t>
    </dgm:pt>
    <dgm:pt modelId="{F0163069-ED24-4668-B287-CB7536EE1AB1}">
      <dgm:prSet/>
      <dgm:spPr>
        <a:solidFill>
          <a:srgbClr val="C00000">
            <a:alpha val="58824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02DFF399-6883-4C12-9F3E-43DAE9CCA6FF}">
      <dgm:prSet/>
      <dgm:spPr/>
      <dgm:t>
        <a:bodyPr/>
        <a:lstStyle/>
        <a:p>
          <a:r>
            <a:rPr lang="en-US" dirty="0"/>
            <a:t>Latitude and Longitude </a:t>
          </a:r>
        </a:p>
      </dgm:t>
    </dgm:pt>
    <dgm:pt modelId="{688D4256-F96D-4F10-AA8C-71C97938340C}" type="parTrans" cxnId="{99B59722-DA3A-4D6E-8F92-43F97576F8BC}">
      <dgm:prSet/>
      <dgm:spPr/>
      <dgm:t>
        <a:bodyPr/>
        <a:lstStyle/>
        <a:p>
          <a:endParaRPr lang="en-US"/>
        </a:p>
      </dgm:t>
    </dgm:pt>
    <dgm:pt modelId="{D25C54F5-55B7-4E5D-BE4A-420764BF35F9}" type="sibTrans" cxnId="{99B59722-DA3A-4D6E-8F92-43F97576F8BC}">
      <dgm:prSet/>
      <dgm:spPr/>
      <dgm:t>
        <a:bodyPr/>
        <a:lstStyle/>
        <a:p>
          <a:endParaRPr lang="en-US"/>
        </a:p>
      </dgm:t>
    </dgm:pt>
    <dgm:pt modelId="{403ABD38-67CB-464C-BBC6-D2A30534003A}">
      <dgm:prSet/>
      <dgm:spPr/>
      <dgm:t>
        <a:bodyPr/>
        <a:lstStyle/>
        <a:p>
          <a:r>
            <a:rPr lang="en-US" dirty="0"/>
            <a:t>Can RF predict as well with out these, and how does feature importance change</a:t>
          </a:r>
        </a:p>
      </dgm:t>
    </dgm:pt>
    <dgm:pt modelId="{6B776297-F7D4-40C7-93BB-28D689FA5668}" type="parTrans" cxnId="{EBC56A32-C6E6-41A1-A02E-B3D1E4FC1483}">
      <dgm:prSet/>
      <dgm:spPr/>
      <dgm:t>
        <a:bodyPr/>
        <a:lstStyle/>
        <a:p>
          <a:endParaRPr lang="en-US"/>
        </a:p>
      </dgm:t>
    </dgm:pt>
    <dgm:pt modelId="{D9CCAA20-1EE0-47E0-BBFA-B8BCFF402DBD}" type="sibTrans" cxnId="{EBC56A32-C6E6-41A1-A02E-B3D1E4FC1483}">
      <dgm:prSet/>
      <dgm:spPr/>
      <dgm:t>
        <a:bodyPr/>
        <a:lstStyle/>
        <a:p>
          <a:endParaRPr lang="en-US"/>
        </a:p>
      </dgm:t>
    </dgm:pt>
    <dgm:pt modelId="{570A2529-68FE-8243-9C77-9DA808EC5B62}">
      <dgm:prSet/>
      <dgm:spPr>
        <a:solidFill>
          <a:srgbClr val="C00000">
            <a:alpha val="58824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F73DF8A8-2157-1746-9C14-52694FE5C731}" type="parTrans" cxnId="{ECA87203-7099-2046-A94D-0F463BDD4421}">
      <dgm:prSet/>
      <dgm:spPr/>
      <dgm:t>
        <a:bodyPr/>
        <a:lstStyle/>
        <a:p>
          <a:endParaRPr lang="en-US"/>
        </a:p>
      </dgm:t>
    </dgm:pt>
    <dgm:pt modelId="{3EF63616-A7D3-0947-B0A3-E987ED7993EE}" type="sibTrans" cxnId="{ECA87203-7099-2046-A94D-0F463BDD4421}">
      <dgm:prSet/>
      <dgm:spPr/>
      <dgm:t>
        <a:bodyPr/>
        <a:lstStyle/>
        <a:p>
          <a:endParaRPr lang="en-US"/>
        </a:p>
      </dgm:t>
    </dgm:pt>
    <dgm:pt modelId="{EA524168-BAD2-694C-9C39-B995094CE254}">
      <dgm:prSet/>
      <dgm:spPr/>
      <dgm:t>
        <a:bodyPr/>
        <a:lstStyle/>
        <a:p>
          <a:r>
            <a:rPr lang="en-US" dirty="0"/>
            <a:t>Elevation and Slope Features</a:t>
          </a:r>
        </a:p>
      </dgm:t>
    </dgm:pt>
    <dgm:pt modelId="{E8FBADD2-9710-794A-8C04-5DC99A9EC27A}" type="parTrans" cxnId="{FB0C1B5A-2003-8343-98CB-F600ABE1FBBD}">
      <dgm:prSet/>
      <dgm:spPr/>
      <dgm:t>
        <a:bodyPr/>
        <a:lstStyle/>
        <a:p>
          <a:endParaRPr lang="en-US"/>
        </a:p>
      </dgm:t>
    </dgm:pt>
    <dgm:pt modelId="{6FDD1D06-E4A6-9643-9825-5E47A02CEE2E}" type="sibTrans" cxnId="{FB0C1B5A-2003-8343-98CB-F600ABE1FBBD}">
      <dgm:prSet/>
      <dgm:spPr/>
      <dgm:t>
        <a:bodyPr/>
        <a:lstStyle/>
        <a:p>
          <a:endParaRPr lang="en-US"/>
        </a:p>
      </dgm:t>
    </dgm:pt>
    <dgm:pt modelId="{C5B7D216-16C0-F147-9C74-D16F73A4CA90}">
      <dgm:prSet/>
      <dgm:spPr/>
      <dgm:t>
        <a:bodyPr/>
        <a:lstStyle/>
        <a:p>
          <a:r>
            <a:rPr lang="en-US" dirty="0"/>
            <a:t>These have near 0 Feature importance  so removing them should not effect model performance</a:t>
          </a:r>
        </a:p>
      </dgm:t>
    </dgm:pt>
    <dgm:pt modelId="{E254BF3E-1470-B94F-8152-8EC3072F2B89}" type="parTrans" cxnId="{C655F849-CCF1-194E-9C27-1BE84E173AFB}">
      <dgm:prSet/>
      <dgm:spPr/>
      <dgm:t>
        <a:bodyPr/>
        <a:lstStyle/>
        <a:p>
          <a:endParaRPr lang="en-US"/>
        </a:p>
      </dgm:t>
    </dgm:pt>
    <dgm:pt modelId="{B8AFFCE9-C262-0B44-A67A-2E1391D59EEC}" type="sibTrans" cxnId="{C655F849-CCF1-194E-9C27-1BE84E173AFB}">
      <dgm:prSet/>
      <dgm:spPr/>
      <dgm:t>
        <a:bodyPr/>
        <a:lstStyle/>
        <a:p>
          <a:endParaRPr lang="en-US"/>
        </a:p>
      </dgm:t>
    </dgm:pt>
    <dgm:pt modelId="{23E1A23A-3B8D-764B-A831-EDF2C87563A7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D01A0ECE-4790-2C40-AD94-EB68C9B7CADB}" type="pres">
      <dgm:prSet presAssocID="{9361BF60-121C-4574-9854-5D09F23BA6A9}" presName="linNode" presStyleCnt="0"/>
      <dgm:spPr/>
    </dgm:pt>
    <dgm:pt modelId="{E00FCBE0-B1EB-CB4B-AB1D-A9EF1ABA7689}" type="pres">
      <dgm:prSet presAssocID="{9361BF60-121C-4574-9854-5D09F23BA6A9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E9EC4EDC-8465-5343-9573-9197664E55EF}" type="pres">
      <dgm:prSet presAssocID="{9361BF60-121C-4574-9854-5D09F23BA6A9}" presName="descendantText" presStyleLbl="alignAccFollowNode1" presStyleIdx="0" presStyleCnt="4">
        <dgm:presLayoutVars>
          <dgm:bulletEnabled/>
        </dgm:presLayoutVars>
      </dgm:prSet>
      <dgm:spPr/>
    </dgm:pt>
    <dgm:pt modelId="{F66DE33C-A290-0B47-9D2F-20A814D6F317}" type="pres">
      <dgm:prSet presAssocID="{BF2CE3FC-EA76-436D-818B-383DB9990635}" presName="sp" presStyleCnt="0"/>
      <dgm:spPr/>
    </dgm:pt>
    <dgm:pt modelId="{C0A120B0-AC82-F34B-85A8-8B28A124E21D}" type="pres">
      <dgm:prSet presAssocID="{118B11BD-D21F-4E42-B1FE-60CEF466BCC7}" presName="linNode" presStyleCnt="0"/>
      <dgm:spPr/>
    </dgm:pt>
    <dgm:pt modelId="{7C6AA7D0-8F57-F04B-B168-8A3AA86436F5}" type="pres">
      <dgm:prSet presAssocID="{118B11BD-D21F-4E42-B1FE-60CEF466BCC7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D0A4A4B4-8993-B043-858E-61BF957016B6}" type="pres">
      <dgm:prSet presAssocID="{118B11BD-D21F-4E42-B1FE-60CEF466BCC7}" presName="descendantText" presStyleLbl="alignAccFollowNode1" presStyleIdx="1" presStyleCnt="4">
        <dgm:presLayoutVars>
          <dgm:bulletEnabled/>
        </dgm:presLayoutVars>
      </dgm:prSet>
      <dgm:spPr/>
    </dgm:pt>
    <dgm:pt modelId="{CD299AB0-C29D-7442-A870-588EB9584986}" type="pres">
      <dgm:prSet presAssocID="{4FDF6F65-9683-4EE7-BFBC-B7CE07B3B1AC}" presName="sp" presStyleCnt="0"/>
      <dgm:spPr/>
    </dgm:pt>
    <dgm:pt modelId="{76C1739E-FE05-AA40-8028-FD78554D4B6E}" type="pres">
      <dgm:prSet presAssocID="{F0163069-ED24-4668-B287-CB7536EE1AB1}" presName="linNode" presStyleCnt="0"/>
      <dgm:spPr/>
    </dgm:pt>
    <dgm:pt modelId="{FDD55310-BA69-FB46-8289-DFD71EC85D8A}" type="pres">
      <dgm:prSet presAssocID="{F0163069-ED24-4668-B287-CB7536EE1AB1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09431DF5-EF84-2047-BF43-AAC38AFCB8BD}" type="pres">
      <dgm:prSet presAssocID="{F0163069-ED24-4668-B287-CB7536EE1AB1}" presName="descendantText" presStyleLbl="alignAccFollowNode1" presStyleIdx="2" presStyleCnt="4">
        <dgm:presLayoutVars>
          <dgm:bulletEnabled/>
        </dgm:presLayoutVars>
      </dgm:prSet>
      <dgm:spPr/>
    </dgm:pt>
    <dgm:pt modelId="{301B2331-C3EA-BC42-8493-893EA4F28175}" type="pres">
      <dgm:prSet presAssocID="{0766A868-7441-49F1-ACD3-47A4D6EA93C6}" presName="sp" presStyleCnt="0"/>
      <dgm:spPr/>
    </dgm:pt>
    <dgm:pt modelId="{B89F9EA5-E3D7-B842-97C9-A7453CE15AA1}" type="pres">
      <dgm:prSet presAssocID="{570A2529-68FE-8243-9C77-9DA808EC5B62}" presName="linNode" presStyleCnt="0"/>
      <dgm:spPr/>
    </dgm:pt>
    <dgm:pt modelId="{FC4656A2-6744-9849-B92F-A964F214CAD6}" type="pres">
      <dgm:prSet presAssocID="{570A2529-68FE-8243-9C77-9DA808EC5B62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DA484860-BDD1-B645-ABCB-6E45687CD065}" type="pres">
      <dgm:prSet presAssocID="{570A2529-68FE-8243-9C77-9DA808EC5B62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ECA87203-7099-2046-A94D-0F463BDD4421}" srcId="{7804BB28-6E6B-4511-8238-07D52A283EA5}" destId="{570A2529-68FE-8243-9C77-9DA808EC5B62}" srcOrd="3" destOrd="0" parTransId="{F73DF8A8-2157-1746-9C14-52694FE5C731}" sibTransId="{3EF63616-A7D3-0947-B0A3-E987ED7993EE}"/>
    <dgm:cxn modelId="{3EEF4C0F-0E31-6847-942E-118DF72609BE}" type="presOf" srcId="{02DFF399-6883-4C12-9F3E-43DAE9CCA6FF}" destId="{09431DF5-EF84-2047-BF43-AAC38AFCB8BD}" srcOrd="0" destOrd="0" presId="urn:microsoft.com/office/officeart/2016/7/layout/VerticalSolidActionList"/>
    <dgm:cxn modelId="{65528815-D4AB-447D-821D-E8AAF050B6BA}" srcId="{B9DA9AD8-2002-41CD-8EB8-54ADF2A3316F}" destId="{7F072D8C-FBD3-4B2F-B9D4-3632BDAEBA24}" srcOrd="0" destOrd="0" parTransId="{2C1AE1CE-86B2-4FD2-8888-6BC77F6F2BD2}" sibTransId="{B373E07C-8CE9-434B-981A-37711CF698BA}"/>
    <dgm:cxn modelId="{99B59722-DA3A-4D6E-8F92-43F97576F8BC}" srcId="{F0163069-ED24-4668-B287-CB7536EE1AB1}" destId="{02DFF399-6883-4C12-9F3E-43DAE9CCA6FF}" srcOrd="0" destOrd="0" parTransId="{688D4256-F96D-4F10-AA8C-71C97938340C}" sibTransId="{D25C54F5-55B7-4E5D-BE4A-420764BF35F9}"/>
    <dgm:cxn modelId="{BE3D4526-DB1B-44DA-9FFB-9C43F77FD3F0}" srcId="{7804BB28-6E6B-4511-8238-07D52A283EA5}" destId="{F0163069-ED24-4668-B287-CB7536EE1AB1}" srcOrd="2" destOrd="0" parTransId="{80970045-BD10-45B7-977D-E5BB63693676}" sibTransId="{0766A868-7441-49F1-ACD3-47A4D6EA93C6}"/>
    <dgm:cxn modelId="{3C7BF82A-CCB7-984C-B173-E6C559175B07}" type="presOf" srcId="{570A2529-68FE-8243-9C77-9DA808EC5B62}" destId="{FC4656A2-6744-9849-B92F-A964F214CAD6}" srcOrd="0" destOrd="0" presId="urn:microsoft.com/office/officeart/2016/7/layout/VerticalSolidActionList"/>
    <dgm:cxn modelId="{EBC56A32-C6E6-41A1-A02E-B3D1E4FC1483}" srcId="{02DFF399-6883-4C12-9F3E-43DAE9CCA6FF}" destId="{403ABD38-67CB-464C-BBC6-D2A30534003A}" srcOrd="0" destOrd="0" parTransId="{6B776297-F7D4-40C7-93BB-28D689FA5668}" sibTransId="{D9CCAA20-1EE0-47E0-BBFA-B8BCFF402DBD}"/>
    <dgm:cxn modelId="{B78C7142-8289-4864-B77D-9170ED37DF4D}" srcId="{7804BB28-6E6B-4511-8238-07D52A283EA5}" destId="{118B11BD-D21F-4E42-B1FE-60CEF466BCC7}" srcOrd="1" destOrd="0" parTransId="{11BEFE78-138B-4070-9823-9A0680BF5C7A}" sibTransId="{4FDF6F65-9683-4EE7-BFBC-B7CE07B3B1AC}"/>
    <dgm:cxn modelId="{C655F849-CCF1-194E-9C27-1BE84E173AFB}" srcId="{EA524168-BAD2-694C-9C39-B995094CE254}" destId="{C5B7D216-16C0-F147-9C74-D16F73A4CA90}" srcOrd="0" destOrd="0" parTransId="{E254BF3E-1470-B94F-8152-8EC3072F2B89}" sibTransId="{B8AFFCE9-C262-0B44-A67A-2E1391D59EEC}"/>
    <dgm:cxn modelId="{2B4D5453-18F8-944D-BDE0-9EF611D3BA79}" type="presOf" srcId="{403ABD38-67CB-464C-BBC6-D2A30534003A}" destId="{09431DF5-EF84-2047-BF43-AAC38AFCB8BD}" srcOrd="0" destOrd="1" presId="urn:microsoft.com/office/officeart/2016/7/layout/VerticalSolidActionList"/>
    <dgm:cxn modelId="{FB0C1B5A-2003-8343-98CB-F600ABE1FBBD}" srcId="{570A2529-68FE-8243-9C77-9DA808EC5B62}" destId="{EA524168-BAD2-694C-9C39-B995094CE254}" srcOrd="0" destOrd="0" parTransId="{E8FBADD2-9710-794A-8C04-5DC99A9EC27A}" sibTransId="{6FDD1D06-E4A6-9643-9825-5E47A02CEE2E}"/>
    <dgm:cxn modelId="{15ECC26F-C157-9641-B759-25EDB441C390}" type="presOf" srcId="{C5B7D216-16C0-F147-9C74-D16F73A4CA90}" destId="{DA484860-BDD1-B645-ABCB-6E45687CD065}" srcOrd="0" destOrd="1" presId="urn:microsoft.com/office/officeart/2016/7/layout/VerticalSolidActionList"/>
    <dgm:cxn modelId="{070A5680-1B6B-0845-8698-3B0AFCD7BC43}" type="presOf" srcId="{118B11BD-D21F-4E42-B1FE-60CEF466BCC7}" destId="{7C6AA7D0-8F57-F04B-B168-8A3AA86436F5}" srcOrd="0" destOrd="0" presId="urn:microsoft.com/office/officeart/2016/7/layout/VerticalSolidActionList"/>
    <dgm:cxn modelId="{75C36E80-5A01-7F41-99D2-E0055D2F4AC8}" type="presOf" srcId="{7F072D8C-FBD3-4B2F-B9D4-3632BDAEBA24}" destId="{D0A4A4B4-8993-B043-858E-61BF957016B6}" srcOrd="0" destOrd="1" presId="urn:microsoft.com/office/officeart/2016/7/layout/VerticalSolidActionList"/>
    <dgm:cxn modelId="{768CF68C-57CC-8349-ABC5-36C204AD7BE5}" type="presOf" srcId="{9CD51BC3-BFD0-4CC1-A925-9CB0AEA04EB0}" destId="{E9EC4EDC-8465-5343-9573-9197664E55EF}" srcOrd="0" destOrd="1" presId="urn:microsoft.com/office/officeart/2016/7/layout/VerticalSolidActionList"/>
    <dgm:cxn modelId="{C8C46B92-6FE1-A04A-8DDB-7CDD43EE4E61}" type="presOf" srcId="{7804BB28-6E6B-4511-8238-07D52A283EA5}" destId="{23E1A23A-3B8D-764B-A831-EDF2C87563A7}" srcOrd="0" destOrd="0" presId="urn:microsoft.com/office/officeart/2016/7/layout/VerticalSolidActionList"/>
    <dgm:cxn modelId="{5416979E-88B1-49B5-8F68-80AAD56917C4}" srcId="{118B11BD-D21F-4E42-B1FE-60CEF466BCC7}" destId="{B9DA9AD8-2002-41CD-8EB8-54ADF2A3316F}" srcOrd="0" destOrd="0" parTransId="{BC29BE43-BEF6-4E47-8F1C-15C48DD78E9D}" sibTransId="{EA2CB444-A2EB-419B-B086-6AFD44C7D537}"/>
    <dgm:cxn modelId="{D94ABEAA-DA7F-4904-ACD5-3736A78AD180}" srcId="{7804BB28-6E6B-4511-8238-07D52A283EA5}" destId="{9361BF60-121C-4574-9854-5D09F23BA6A9}" srcOrd="0" destOrd="0" parTransId="{E507B1B2-4900-4CC1-AA78-E6D1EF3A5937}" sibTransId="{BF2CE3FC-EA76-436D-818B-383DB9990635}"/>
    <dgm:cxn modelId="{D6869AB3-F81E-044B-AE55-48C53B0A9C65}" type="presOf" srcId="{F0163069-ED24-4668-B287-CB7536EE1AB1}" destId="{FDD55310-BA69-FB46-8289-DFD71EC85D8A}" srcOrd="0" destOrd="0" presId="urn:microsoft.com/office/officeart/2016/7/layout/VerticalSolidActionList"/>
    <dgm:cxn modelId="{147782BB-AC30-7E41-A7A5-A71A957B0781}" type="presOf" srcId="{9361BF60-121C-4574-9854-5D09F23BA6A9}" destId="{E00FCBE0-B1EB-CB4B-AB1D-A9EF1ABA7689}" srcOrd="0" destOrd="0" presId="urn:microsoft.com/office/officeart/2016/7/layout/VerticalSolidActionList"/>
    <dgm:cxn modelId="{EFE6E8BC-4684-424C-880C-BB8B09AFFDD7}" srcId="{9361BF60-121C-4574-9854-5D09F23BA6A9}" destId="{E75ECF4B-F41F-4C27-99DC-D94FC81786BA}" srcOrd="0" destOrd="0" parTransId="{FBFC6E70-E311-4D84-95CB-4D807488E7FD}" sibTransId="{E13925D8-F496-428D-B5F8-6CA5086C2C37}"/>
    <dgm:cxn modelId="{D94BBFBF-F320-714B-88C8-2E3AC7758AF2}" type="presOf" srcId="{B9DA9AD8-2002-41CD-8EB8-54ADF2A3316F}" destId="{D0A4A4B4-8993-B043-858E-61BF957016B6}" srcOrd="0" destOrd="0" presId="urn:microsoft.com/office/officeart/2016/7/layout/VerticalSolidActionList"/>
    <dgm:cxn modelId="{0591F0D5-B481-B343-A199-1ABD135B08D9}" type="presOf" srcId="{EA524168-BAD2-694C-9C39-B995094CE254}" destId="{DA484860-BDD1-B645-ABCB-6E45687CD065}" srcOrd="0" destOrd="0" presId="urn:microsoft.com/office/officeart/2016/7/layout/VerticalSolidActionList"/>
    <dgm:cxn modelId="{754A54D9-2A07-43B8-928E-BF0380AE833F}" srcId="{E75ECF4B-F41F-4C27-99DC-D94FC81786BA}" destId="{9CD51BC3-BFD0-4CC1-A925-9CB0AEA04EB0}" srcOrd="0" destOrd="0" parTransId="{A6C4953E-5110-4F5E-BBD6-76B3AE446C6A}" sibTransId="{5F9A4BFA-F2C5-448E-9273-824610810BFD}"/>
    <dgm:cxn modelId="{C104EAF4-CA96-C347-B346-451BB3D2144D}" type="presOf" srcId="{E75ECF4B-F41F-4C27-99DC-D94FC81786BA}" destId="{E9EC4EDC-8465-5343-9573-9197664E55EF}" srcOrd="0" destOrd="0" presId="urn:microsoft.com/office/officeart/2016/7/layout/VerticalSolidActionList"/>
    <dgm:cxn modelId="{F180BCD4-AEB8-2447-8421-7190BFCF7958}" type="presParOf" srcId="{23E1A23A-3B8D-764B-A831-EDF2C87563A7}" destId="{D01A0ECE-4790-2C40-AD94-EB68C9B7CADB}" srcOrd="0" destOrd="0" presId="urn:microsoft.com/office/officeart/2016/7/layout/VerticalSolidActionList"/>
    <dgm:cxn modelId="{0B1DFD58-498F-D448-87F3-AFF841DEA273}" type="presParOf" srcId="{D01A0ECE-4790-2C40-AD94-EB68C9B7CADB}" destId="{E00FCBE0-B1EB-CB4B-AB1D-A9EF1ABA7689}" srcOrd="0" destOrd="0" presId="urn:microsoft.com/office/officeart/2016/7/layout/VerticalSolidActionList"/>
    <dgm:cxn modelId="{A3A44A72-BD24-5149-9A7B-EC05B1EB6196}" type="presParOf" srcId="{D01A0ECE-4790-2C40-AD94-EB68C9B7CADB}" destId="{E9EC4EDC-8465-5343-9573-9197664E55EF}" srcOrd="1" destOrd="0" presId="urn:microsoft.com/office/officeart/2016/7/layout/VerticalSolidActionList"/>
    <dgm:cxn modelId="{79036AAE-3748-8941-B5B1-104137D497BF}" type="presParOf" srcId="{23E1A23A-3B8D-764B-A831-EDF2C87563A7}" destId="{F66DE33C-A290-0B47-9D2F-20A814D6F317}" srcOrd="1" destOrd="0" presId="urn:microsoft.com/office/officeart/2016/7/layout/VerticalSolidActionList"/>
    <dgm:cxn modelId="{A9411CAE-A940-8844-BDB1-34135633518F}" type="presParOf" srcId="{23E1A23A-3B8D-764B-A831-EDF2C87563A7}" destId="{C0A120B0-AC82-F34B-85A8-8B28A124E21D}" srcOrd="2" destOrd="0" presId="urn:microsoft.com/office/officeart/2016/7/layout/VerticalSolidActionList"/>
    <dgm:cxn modelId="{BB10D0DB-5DEE-CD42-953B-2ED8D9F6BBD8}" type="presParOf" srcId="{C0A120B0-AC82-F34B-85A8-8B28A124E21D}" destId="{7C6AA7D0-8F57-F04B-B168-8A3AA86436F5}" srcOrd="0" destOrd="0" presId="urn:microsoft.com/office/officeart/2016/7/layout/VerticalSolidActionList"/>
    <dgm:cxn modelId="{348326B2-92E2-C247-895C-920453A46186}" type="presParOf" srcId="{C0A120B0-AC82-F34B-85A8-8B28A124E21D}" destId="{D0A4A4B4-8993-B043-858E-61BF957016B6}" srcOrd="1" destOrd="0" presId="urn:microsoft.com/office/officeart/2016/7/layout/VerticalSolidActionList"/>
    <dgm:cxn modelId="{9ACF5918-E330-4847-90B7-0FE3C45BEDD1}" type="presParOf" srcId="{23E1A23A-3B8D-764B-A831-EDF2C87563A7}" destId="{CD299AB0-C29D-7442-A870-588EB9584986}" srcOrd="3" destOrd="0" presId="urn:microsoft.com/office/officeart/2016/7/layout/VerticalSolidActionList"/>
    <dgm:cxn modelId="{22DF0BCF-5DAC-3C4D-8EA2-36E343E68BE2}" type="presParOf" srcId="{23E1A23A-3B8D-764B-A831-EDF2C87563A7}" destId="{76C1739E-FE05-AA40-8028-FD78554D4B6E}" srcOrd="4" destOrd="0" presId="urn:microsoft.com/office/officeart/2016/7/layout/VerticalSolidActionList"/>
    <dgm:cxn modelId="{EE0A4BD7-E6B2-7B4D-948E-DE6378E247C4}" type="presParOf" srcId="{76C1739E-FE05-AA40-8028-FD78554D4B6E}" destId="{FDD55310-BA69-FB46-8289-DFD71EC85D8A}" srcOrd="0" destOrd="0" presId="urn:microsoft.com/office/officeart/2016/7/layout/VerticalSolidActionList"/>
    <dgm:cxn modelId="{FE3C30BF-0172-3247-B717-C18F1C062EA6}" type="presParOf" srcId="{76C1739E-FE05-AA40-8028-FD78554D4B6E}" destId="{09431DF5-EF84-2047-BF43-AAC38AFCB8BD}" srcOrd="1" destOrd="0" presId="urn:microsoft.com/office/officeart/2016/7/layout/VerticalSolidActionList"/>
    <dgm:cxn modelId="{BB8EC6F0-82E4-2A43-9E26-C2250DC91BE3}" type="presParOf" srcId="{23E1A23A-3B8D-764B-A831-EDF2C87563A7}" destId="{301B2331-C3EA-BC42-8493-893EA4F28175}" srcOrd="5" destOrd="0" presId="urn:microsoft.com/office/officeart/2016/7/layout/VerticalSolidActionList"/>
    <dgm:cxn modelId="{C2B88BB9-9310-034C-839F-40F912B09BB1}" type="presParOf" srcId="{23E1A23A-3B8D-764B-A831-EDF2C87563A7}" destId="{B89F9EA5-E3D7-B842-97C9-A7453CE15AA1}" srcOrd="6" destOrd="0" presId="urn:microsoft.com/office/officeart/2016/7/layout/VerticalSolidActionList"/>
    <dgm:cxn modelId="{DC8B308A-A771-E445-A9DE-B3BF92DD3641}" type="presParOf" srcId="{B89F9EA5-E3D7-B842-97C9-A7453CE15AA1}" destId="{FC4656A2-6744-9849-B92F-A964F214CAD6}" srcOrd="0" destOrd="0" presId="urn:microsoft.com/office/officeart/2016/7/layout/VerticalSolidActionList"/>
    <dgm:cxn modelId="{F4468987-0FEE-D648-82C9-28E9F182AC9A}" type="presParOf" srcId="{B89F9EA5-E3D7-B842-97C9-A7453CE15AA1}" destId="{DA484860-BDD1-B645-ABCB-6E45687CD06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0163069-ED24-4668-B287-CB7536EE1AB1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4EFB82A5-0AD9-E447-AB23-813721A65235}">
      <dgm:prSet/>
      <dgm:spPr/>
      <dgm:t>
        <a:bodyPr/>
        <a:lstStyle/>
        <a:p>
          <a:r>
            <a:rPr lang="en-US" dirty="0"/>
            <a:t>Partial Season Precipitation</a:t>
          </a:r>
        </a:p>
      </dgm:t>
    </dgm:pt>
    <dgm:pt modelId="{80EFF041-61BE-5540-B337-B0ACF69B632E}" type="parTrans" cxnId="{0E49ADAD-E57E-C646-B8EE-DBE3FCE98272}">
      <dgm:prSet/>
      <dgm:spPr/>
      <dgm:t>
        <a:bodyPr/>
        <a:lstStyle/>
        <a:p>
          <a:endParaRPr lang="en-US"/>
        </a:p>
      </dgm:t>
    </dgm:pt>
    <dgm:pt modelId="{9AEBE913-15F5-E648-A345-7A71E7C25B5F}" type="sibTrans" cxnId="{0E49ADAD-E57E-C646-B8EE-DBE3FCE98272}">
      <dgm:prSet/>
      <dgm:spPr/>
      <dgm:t>
        <a:bodyPr/>
        <a:lstStyle/>
        <a:p>
          <a:endParaRPr lang="en-US"/>
        </a:p>
      </dgm:t>
    </dgm:pt>
    <dgm:pt modelId="{E5790D3C-66AB-CF40-A33A-5F0DF7986791}">
      <dgm:prSet/>
      <dgm:spPr/>
      <dgm:t>
        <a:bodyPr/>
        <a:lstStyle/>
        <a:p>
          <a:r>
            <a:rPr lang="en-US" dirty="0"/>
            <a:t>Is this possibly being considered twice? </a:t>
          </a:r>
        </a:p>
      </dgm:t>
    </dgm:pt>
    <dgm:pt modelId="{B1D51B93-9628-184C-8A8C-AF517BA3CDCB}" type="parTrans" cxnId="{5DD47459-F467-5D49-8C41-E03D9A31D909}">
      <dgm:prSet/>
      <dgm:spPr/>
      <dgm:t>
        <a:bodyPr/>
        <a:lstStyle/>
        <a:p>
          <a:endParaRPr lang="en-US"/>
        </a:p>
      </dgm:t>
    </dgm:pt>
    <dgm:pt modelId="{7606655A-7F17-084C-A36B-D92F9380C73D}" type="sibTrans" cxnId="{5DD47459-F467-5D49-8C41-E03D9A31D909}">
      <dgm:prSet/>
      <dgm:spPr/>
      <dgm:t>
        <a:bodyPr/>
        <a:lstStyle/>
        <a:p>
          <a:endParaRPr lang="en-US"/>
        </a:p>
      </dgm:t>
    </dgm:pt>
    <dgm:pt modelId="{986C9EF2-7C81-C44C-93DF-D6AFDE1995DB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37436B75-D76A-9A42-A57F-1A0492EA78E6}" type="parTrans" cxnId="{9B188E63-F99F-5040-ADE3-6C3040304367}">
      <dgm:prSet/>
      <dgm:spPr/>
      <dgm:t>
        <a:bodyPr/>
        <a:lstStyle/>
        <a:p>
          <a:endParaRPr lang="en-US"/>
        </a:p>
      </dgm:t>
    </dgm:pt>
    <dgm:pt modelId="{BEA77163-D27F-7C41-8170-A42333523C7E}" type="sibTrans" cxnId="{9B188E63-F99F-5040-ADE3-6C3040304367}">
      <dgm:prSet/>
      <dgm:spPr/>
      <dgm:t>
        <a:bodyPr/>
        <a:lstStyle/>
        <a:p>
          <a:endParaRPr lang="en-US"/>
        </a:p>
      </dgm:t>
    </dgm:pt>
    <dgm:pt modelId="{E1125854-146A-AB47-ADAD-8202F8AE58FE}">
      <dgm:prSet/>
      <dgm:spPr/>
      <dgm:t>
        <a:bodyPr/>
        <a:lstStyle/>
        <a:p>
          <a:r>
            <a:rPr lang="en-US" dirty="0"/>
            <a:t>Lowest importance features  </a:t>
          </a:r>
        </a:p>
      </dgm:t>
    </dgm:pt>
    <dgm:pt modelId="{F6AE5AA9-C9C8-004E-B702-89A606C4820F}" type="parTrans" cxnId="{FC3BB5F3-E948-2048-9BB9-8C15547EA1DC}">
      <dgm:prSet/>
      <dgm:spPr/>
      <dgm:t>
        <a:bodyPr/>
        <a:lstStyle/>
        <a:p>
          <a:endParaRPr lang="en-US"/>
        </a:p>
      </dgm:t>
    </dgm:pt>
    <dgm:pt modelId="{5DC311C6-4AA2-824B-BC1F-BE3CD3D53613}" type="sibTrans" cxnId="{FC3BB5F3-E948-2048-9BB9-8C15547EA1DC}">
      <dgm:prSet/>
      <dgm:spPr/>
      <dgm:t>
        <a:bodyPr/>
        <a:lstStyle/>
        <a:p>
          <a:endParaRPr lang="en-US"/>
        </a:p>
      </dgm:t>
    </dgm:pt>
    <dgm:pt modelId="{17C70422-B1C5-254F-A85F-42A34D070375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4DFB93F1-8FF5-E24D-AA49-30F19B76F1C8}" type="parTrans" cxnId="{86DB28CA-377F-1744-9D3E-29BBDDEB9E55}">
      <dgm:prSet/>
      <dgm:spPr/>
      <dgm:t>
        <a:bodyPr/>
        <a:lstStyle/>
        <a:p>
          <a:endParaRPr lang="en-US"/>
        </a:p>
      </dgm:t>
    </dgm:pt>
    <dgm:pt modelId="{11E33207-5515-C544-A27D-098BB3BDCEB4}" type="sibTrans" cxnId="{86DB28CA-377F-1744-9D3E-29BBDDEB9E55}">
      <dgm:prSet/>
      <dgm:spPr/>
      <dgm:t>
        <a:bodyPr/>
        <a:lstStyle/>
        <a:p>
          <a:endParaRPr lang="en-US"/>
        </a:p>
      </dgm:t>
    </dgm:pt>
    <dgm:pt modelId="{7613BBFC-4244-3648-AC97-DFD170F880F5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22450CE8-F08E-B243-8855-A6E23A3C6154}" type="parTrans" cxnId="{0F066C44-7C35-6340-AD28-C096637D51FF}">
      <dgm:prSet/>
      <dgm:spPr/>
      <dgm:t>
        <a:bodyPr/>
        <a:lstStyle/>
        <a:p>
          <a:endParaRPr lang="en-US"/>
        </a:p>
      </dgm:t>
    </dgm:pt>
    <dgm:pt modelId="{0484621A-4C20-1144-B2D8-DC42A7B3D22C}" type="sibTrans" cxnId="{0F066C44-7C35-6340-AD28-C096637D51FF}">
      <dgm:prSet/>
      <dgm:spPr/>
      <dgm:t>
        <a:bodyPr/>
        <a:lstStyle/>
        <a:p>
          <a:endParaRPr lang="en-US"/>
        </a:p>
      </dgm:t>
    </dgm:pt>
    <dgm:pt modelId="{A94505BB-0B9C-364D-8633-0CD7E6247FC9}">
      <dgm:prSet/>
      <dgm:spPr/>
      <dgm:t>
        <a:bodyPr/>
        <a:lstStyle/>
        <a:p>
          <a:r>
            <a:rPr lang="en-US" dirty="0"/>
            <a:t>Highest importance features </a:t>
          </a:r>
        </a:p>
      </dgm:t>
    </dgm:pt>
    <dgm:pt modelId="{0B781D1A-7E6C-224F-8816-D0DC8CF0B43B}" type="parTrans" cxnId="{BD7EE350-6E65-F84C-B434-CE39A89E2E59}">
      <dgm:prSet/>
      <dgm:spPr/>
      <dgm:t>
        <a:bodyPr/>
        <a:lstStyle/>
        <a:p>
          <a:endParaRPr lang="en-US"/>
        </a:p>
      </dgm:t>
    </dgm:pt>
    <dgm:pt modelId="{FE9D55B8-50A1-EB4F-AB71-29F67098C74D}" type="sibTrans" cxnId="{BD7EE350-6E65-F84C-B434-CE39A89E2E59}">
      <dgm:prSet/>
      <dgm:spPr/>
      <dgm:t>
        <a:bodyPr/>
        <a:lstStyle/>
        <a:p>
          <a:endParaRPr lang="en-US"/>
        </a:p>
      </dgm:t>
    </dgm:pt>
    <dgm:pt modelId="{C127FAF8-C166-2F41-98DD-EECB79448E3E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DBDB0464-E8F6-FA40-9564-5E9FF308890B}" type="parTrans" cxnId="{E080F036-DDBE-8644-8582-B4C6053B98BC}">
      <dgm:prSet/>
      <dgm:spPr/>
      <dgm:t>
        <a:bodyPr/>
        <a:lstStyle/>
        <a:p>
          <a:endParaRPr lang="en-US"/>
        </a:p>
      </dgm:t>
    </dgm:pt>
    <dgm:pt modelId="{C2D1E8F8-4D8E-6348-870F-A72910955F1D}" type="sibTrans" cxnId="{E080F036-DDBE-8644-8582-B4C6053B98BC}">
      <dgm:prSet/>
      <dgm:spPr/>
      <dgm:t>
        <a:bodyPr/>
        <a:lstStyle/>
        <a:p>
          <a:endParaRPr lang="en-US"/>
        </a:p>
      </dgm:t>
    </dgm:pt>
    <dgm:pt modelId="{6381BCDC-B061-6C43-B52E-9E35F95505EF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/>
            <a:t>Remove</a:t>
          </a:r>
        </a:p>
      </dgm:t>
    </dgm:pt>
    <dgm:pt modelId="{862B4437-9431-1C44-BA7A-7A7A5E9687C9}" type="parTrans" cxnId="{C032D6C2-6562-A94C-8E31-EC9AC05EFE80}">
      <dgm:prSet/>
      <dgm:spPr/>
      <dgm:t>
        <a:bodyPr/>
        <a:lstStyle/>
        <a:p>
          <a:endParaRPr lang="en-US"/>
        </a:p>
      </dgm:t>
    </dgm:pt>
    <dgm:pt modelId="{56C3E214-5C5F-454A-AC94-98BA48496B1F}" type="sibTrans" cxnId="{C032D6C2-6562-A94C-8E31-EC9AC05EFE80}">
      <dgm:prSet/>
      <dgm:spPr/>
      <dgm:t>
        <a:bodyPr/>
        <a:lstStyle/>
        <a:p>
          <a:endParaRPr lang="en-US"/>
        </a:p>
      </dgm:t>
    </dgm:pt>
    <dgm:pt modelId="{8628A7B0-FBF2-6447-9BBB-84786CCBDF08}">
      <dgm:prSet/>
      <dgm:spPr/>
      <dgm:t>
        <a:bodyPr/>
        <a:lstStyle/>
        <a:p>
          <a:r>
            <a:rPr lang="en-US" dirty="0"/>
            <a:t>Highest importance features and Latitude/Longitude </a:t>
          </a:r>
        </a:p>
      </dgm:t>
    </dgm:pt>
    <dgm:pt modelId="{D82DBBF8-F3FC-BD48-A009-B64536FDB1D9}" type="parTrans" cxnId="{04084FBC-4055-BD4F-92A8-5F6F86BA7262}">
      <dgm:prSet/>
      <dgm:spPr/>
      <dgm:t>
        <a:bodyPr/>
        <a:lstStyle/>
        <a:p>
          <a:endParaRPr lang="en-US"/>
        </a:p>
      </dgm:t>
    </dgm:pt>
    <dgm:pt modelId="{74164F71-F100-DD42-B338-63D045F7D5F0}" type="sibTrans" cxnId="{04084FBC-4055-BD4F-92A8-5F6F86BA7262}">
      <dgm:prSet/>
      <dgm:spPr/>
      <dgm:t>
        <a:bodyPr/>
        <a:lstStyle/>
        <a:p>
          <a:endParaRPr lang="en-US"/>
        </a:p>
      </dgm:t>
    </dgm:pt>
    <dgm:pt modelId="{7ABDFF69-AD45-AC40-8106-746D3D0CB0D2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1EA4CB1B-5F56-B640-A55F-702E207CE64D}" type="parTrans" cxnId="{6586AB87-048E-EA4D-9187-413210E4C84E}">
      <dgm:prSet/>
      <dgm:spPr/>
      <dgm:t>
        <a:bodyPr/>
        <a:lstStyle/>
        <a:p>
          <a:endParaRPr lang="en-US"/>
        </a:p>
      </dgm:t>
    </dgm:pt>
    <dgm:pt modelId="{D0BF3185-AFBE-5E40-9B44-3514FDFBCF7D}" type="sibTrans" cxnId="{6586AB87-048E-EA4D-9187-413210E4C84E}">
      <dgm:prSet/>
      <dgm:spPr/>
      <dgm:t>
        <a:bodyPr/>
        <a:lstStyle/>
        <a:p>
          <a:endParaRPr lang="en-US"/>
        </a:p>
      </dgm:t>
    </dgm:pt>
    <dgm:pt modelId="{CF1940CB-E571-634A-81ED-337E89D08177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FD745F8F-E020-8146-8A30-217C5956DBCE}" type="pres">
      <dgm:prSet presAssocID="{F0163069-ED24-4668-B287-CB7536EE1AB1}" presName="linNode" presStyleCnt="0"/>
      <dgm:spPr/>
    </dgm:pt>
    <dgm:pt modelId="{6D32B1F6-2DC6-1942-9C2E-1B5890B5069D}" type="pres">
      <dgm:prSet presAssocID="{F0163069-ED24-4668-B287-CB7536EE1AB1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A0FAB551-34A4-F54E-9320-5AA1D922ABBE}" type="pres">
      <dgm:prSet presAssocID="{F0163069-ED24-4668-B287-CB7536EE1AB1}" presName="descendantText" presStyleLbl="alignAccFollowNode1" presStyleIdx="0" presStyleCnt="4">
        <dgm:presLayoutVars>
          <dgm:bulletEnabled/>
        </dgm:presLayoutVars>
      </dgm:prSet>
      <dgm:spPr/>
    </dgm:pt>
    <dgm:pt modelId="{91F39C15-97DF-0A41-8B08-811F018C0CEF}" type="pres">
      <dgm:prSet presAssocID="{0766A868-7441-49F1-ACD3-47A4D6EA93C6}" presName="sp" presStyleCnt="0"/>
      <dgm:spPr/>
    </dgm:pt>
    <dgm:pt modelId="{E881F2D3-8023-C148-93EB-2126B649CD56}" type="pres">
      <dgm:prSet presAssocID="{986C9EF2-7C81-C44C-93DF-D6AFDE1995DB}" presName="linNode" presStyleCnt="0"/>
      <dgm:spPr/>
    </dgm:pt>
    <dgm:pt modelId="{E1234454-58B0-7747-9918-17FBCB66DC22}" type="pres">
      <dgm:prSet presAssocID="{986C9EF2-7C81-C44C-93DF-D6AFDE1995DB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40DDEC58-8B01-1D4B-9E91-500D04E63C35}" type="pres">
      <dgm:prSet presAssocID="{986C9EF2-7C81-C44C-93DF-D6AFDE1995DB}" presName="descendantText" presStyleLbl="alignAccFollowNode1" presStyleIdx="1" presStyleCnt="4">
        <dgm:presLayoutVars>
          <dgm:bulletEnabled/>
        </dgm:presLayoutVars>
      </dgm:prSet>
      <dgm:spPr/>
    </dgm:pt>
    <dgm:pt modelId="{1DFE34C8-8219-C243-8186-0958A2941AD9}" type="pres">
      <dgm:prSet presAssocID="{BEA77163-D27F-7C41-8170-A42333523C7E}" presName="sp" presStyleCnt="0"/>
      <dgm:spPr/>
    </dgm:pt>
    <dgm:pt modelId="{062D7107-149F-304B-BFA4-3A26CFC8CA4D}" type="pres">
      <dgm:prSet presAssocID="{7613BBFC-4244-3648-AC97-DFD170F880F5}" presName="linNode" presStyleCnt="0"/>
      <dgm:spPr/>
    </dgm:pt>
    <dgm:pt modelId="{2E5A814A-EE29-6444-9CB7-2E5D7662DED4}" type="pres">
      <dgm:prSet presAssocID="{7613BBFC-4244-3648-AC97-DFD170F880F5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5C6E4086-B394-124F-A816-93359AEBCC89}" type="pres">
      <dgm:prSet presAssocID="{7613BBFC-4244-3648-AC97-DFD170F880F5}" presName="descendantText" presStyleLbl="alignAccFollowNode1" presStyleIdx="2" presStyleCnt="4">
        <dgm:presLayoutVars>
          <dgm:bulletEnabled/>
        </dgm:presLayoutVars>
      </dgm:prSet>
      <dgm:spPr/>
    </dgm:pt>
    <dgm:pt modelId="{D1E8BCF7-E1C1-F149-A47D-4D725EDC78BC}" type="pres">
      <dgm:prSet presAssocID="{0484621A-4C20-1144-B2D8-DC42A7B3D22C}" presName="sp" presStyleCnt="0"/>
      <dgm:spPr/>
    </dgm:pt>
    <dgm:pt modelId="{7DC92EDB-32D9-9A4D-9CD9-55C447CCA63C}" type="pres">
      <dgm:prSet presAssocID="{6381BCDC-B061-6C43-B52E-9E35F95505EF}" presName="linNode" presStyleCnt="0"/>
      <dgm:spPr/>
    </dgm:pt>
    <dgm:pt modelId="{516B0B7B-39A2-2346-98F5-E238F44228CC}" type="pres">
      <dgm:prSet presAssocID="{6381BCDC-B061-6C43-B52E-9E35F95505EF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71010B49-5778-D34C-ABE6-E9DAC99E579D}" type="pres">
      <dgm:prSet presAssocID="{6381BCDC-B061-6C43-B52E-9E35F95505EF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4BA87714-1275-3147-B2EF-B0F445748EE4}" type="presOf" srcId="{C127FAF8-C166-2F41-98DD-EECB79448E3E}" destId="{5C6E4086-B394-124F-A816-93359AEBCC89}" srcOrd="0" destOrd="1" presId="urn:microsoft.com/office/officeart/2016/7/layout/VerticalSolidActionList"/>
    <dgm:cxn modelId="{2269D21E-9F08-0D47-9DDF-96FFD5E86CF8}" type="presOf" srcId="{6381BCDC-B061-6C43-B52E-9E35F95505EF}" destId="{516B0B7B-39A2-2346-98F5-E238F44228CC}" srcOrd="0" destOrd="0" presId="urn:microsoft.com/office/officeart/2016/7/layout/VerticalSolidActionList"/>
    <dgm:cxn modelId="{BE3D4526-DB1B-44DA-9FFB-9C43F77FD3F0}" srcId="{7804BB28-6E6B-4511-8238-07D52A283EA5}" destId="{F0163069-ED24-4668-B287-CB7536EE1AB1}" srcOrd="0" destOrd="0" parTransId="{80970045-BD10-45B7-977D-E5BB63693676}" sibTransId="{0766A868-7441-49F1-ACD3-47A4D6EA93C6}"/>
    <dgm:cxn modelId="{5BA51529-F448-9540-8EFB-C30FBFD6100B}" type="presOf" srcId="{A94505BB-0B9C-364D-8633-0CD7E6247FC9}" destId="{5C6E4086-B394-124F-A816-93359AEBCC89}" srcOrd="0" destOrd="0" presId="urn:microsoft.com/office/officeart/2016/7/layout/VerticalSolidActionList"/>
    <dgm:cxn modelId="{E080F036-DDBE-8644-8582-B4C6053B98BC}" srcId="{A94505BB-0B9C-364D-8633-0CD7E6247FC9}" destId="{C127FAF8-C166-2F41-98DD-EECB79448E3E}" srcOrd="0" destOrd="0" parTransId="{DBDB0464-E8F6-FA40-9564-5E9FF308890B}" sibTransId="{C2D1E8F8-4D8E-6348-870F-A72910955F1D}"/>
    <dgm:cxn modelId="{5912E13C-9ECE-4A46-8010-C77DE3D51002}" type="presOf" srcId="{E1125854-146A-AB47-ADAD-8202F8AE58FE}" destId="{40DDEC58-8B01-1D4B-9E91-500D04E63C35}" srcOrd="0" destOrd="0" presId="urn:microsoft.com/office/officeart/2016/7/layout/VerticalSolidActionList"/>
    <dgm:cxn modelId="{8FC93540-96C5-9A4A-BD23-D5A747E922D4}" type="presOf" srcId="{8628A7B0-FBF2-6447-9BBB-84786CCBDF08}" destId="{71010B49-5778-D34C-ABE6-E9DAC99E579D}" srcOrd="0" destOrd="0" presId="urn:microsoft.com/office/officeart/2016/7/layout/VerticalSolidActionList"/>
    <dgm:cxn modelId="{0F066C44-7C35-6340-AD28-C096637D51FF}" srcId="{7804BB28-6E6B-4511-8238-07D52A283EA5}" destId="{7613BBFC-4244-3648-AC97-DFD170F880F5}" srcOrd="2" destOrd="0" parTransId="{22450CE8-F08E-B243-8855-A6E23A3C6154}" sibTransId="{0484621A-4C20-1144-B2D8-DC42A7B3D22C}"/>
    <dgm:cxn modelId="{BD7EE350-6E65-F84C-B434-CE39A89E2E59}" srcId="{7613BBFC-4244-3648-AC97-DFD170F880F5}" destId="{A94505BB-0B9C-364D-8633-0CD7E6247FC9}" srcOrd="0" destOrd="0" parTransId="{0B781D1A-7E6C-224F-8816-D0DC8CF0B43B}" sibTransId="{FE9D55B8-50A1-EB4F-AB71-29F67098C74D}"/>
    <dgm:cxn modelId="{87937051-75D3-E648-A4A5-BA94EEEBAE9B}" type="presOf" srcId="{7804BB28-6E6B-4511-8238-07D52A283EA5}" destId="{CF1940CB-E571-634A-81ED-337E89D08177}" srcOrd="0" destOrd="0" presId="urn:microsoft.com/office/officeart/2016/7/layout/VerticalSolidActionList"/>
    <dgm:cxn modelId="{5DD47459-F467-5D49-8C41-E03D9A31D909}" srcId="{4EFB82A5-0AD9-E447-AB23-813721A65235}" destId="{E5790D3C-66AB-CF40-A33A-5F0DF7986791}" srcOrd="0" destOrd="0" parTransId="{B1D51B93-9628-184C-8A8C-AF517BA3CDCB}" sibTransId="{7606655A-7F17-084C-A36B-D92F9380C73D}"/>
    <dgm:cxn modelId="{9B188E63-F99F-5040-ADE3-6C3040304367}" srcId="{7804BB28-6E6B-4511-8238-07D52A283EA5}" destId="{986C9EF2-7C81-C44C-93DF-D6AFDE1995DB}" srcOrd="1" destOrd="0" parTransId="{37436B75-D76A-9A42-A57F-1A0492EA78E6}" sibTransId="{BEA77163-D27F-7C41-8170-A42333523C7E}"/>
    <dgm:cxn modelId="{6586AB87-048E-EA4D-9187-413210E4C84E}" srcId="{8628A7B0-FBF2-6447-9BBB-84786CCBDF08}" destId="{7ABDFF69-AD45-AC40-8106-746D3D0CB0D2}" srcOrd="0" destOrd="0" parTransId="{1EA4CB1B-5F56-B640-A55F-702E207CE64D}" sibTransId="{D0BF3185-AFBE-5E40-9B44-3514FDFBCF7D}"/>
    <dgm:cxn modelId="{0E644A8E-E8D1-434F-B61F-FF9639F2E8EA}" type="presOf" srcId="{7613BBFC-4244-3648-AC97-DFD170F880F5}" destId="{2E5A814A-EE29-6444-9CB7-2E5D7662DED4}" srcOrd="0" destOrd="0" presId="urn:microsoft.com/office/officeart/2016/7/layout/VerticalSolidActionList"/>
    <dgm:cxn modelId="{C9FE9797-50ED-D345-BA2A-5805626D46E9}" type="presOf" srcId="{E5790D3C-66AB-CF40-A33A-5F0DF7986791}" destId="{A0FAB551-34A4-F54E-9320-5AA1D922ABBE}" srcOrd="0" destOrd="1" presId="urn:microsoft.com/office/officeart/2016/7/layout/VerticalSolidActionList"/>
    <dgm:cxn modelId="{0E49ADAD-E57E-C646-B8EE-DBE3FCE98272}" srcId="{F0163069-ED24-4668-B287-CB7536EE1AB1}" destId="{4EFB82A5-0AD9-E447-AB23-813721A65235}" srcOrd="0" destOrd="0" parTransId="{80EFF041-61BE-5540-B337-B0ACF69B632E}" sibTransId="{9AEBE913-15F5-E648-A345-7A71E7C25B5F}"/>
    <dgm:cxn modelId="{04084FBC-4055-BD4F-92A8-5F6F86BA7262}" srcId="{6381BCDC-B061-6C43-B52E-9E35F95505EF}" destId="{8628A7B0-FBF2-6447-9BBB-84786CCBDF08}" srcOrd="0" destOrd="0" parTransId="{D82DBBF8-F3FC-BD48-A009-B64536FDB1D9}" sibTransId="{74164F71-F100-DD42-B338-63D045F7D5F0}"/>
    <dgm:cxn modelId="{C032D6C2-6562-A94C-8E31-EC9AC05EFE80}" srcId="{7804BB28-6E6B-4511-8238-07D52A283EA5}" destId="{6381BCDC-B061-6C43-B52E-9E35F95505EF}" srcOrd="3" destOrd="0" parTransId="{862B4437-9431-1C44-BA7A-7A7A5E9687C9}" sibTransId="{56C3E214-5C5F-454A-AC94-98BA48496B1F}"/>
    <dgm:cxn modelId="{86DB28CA-377F-1744-9D3E-29BBDDEB9E55}" srcId="{E1125854-146A-AB47-ADAD-8202F8AE58FE}" destId="{17C70422-B1C5-254F-A85F-42A34D070375}" srcOrd="0" destOrd="0" parTransId="{4DFB93F1-8FF5-E24D-AA49-30F19B76F1C8}" sibTransId="{11E33207-5515-C544-A27D-098BB3BDCEB4}"/>
    <dgm:cxn modelId="{7D9F3CD1-F03B-C74B-BFA9-EF7AB355AE2B}" type="presOf" srcId="{7ABDFF69-AD45-AC40-8106-746D3D0CB0D2}" destId="{71010B49-5778-D34C-ABE6-E9DAC99E579D}" srcOrd="0" destOrd="1" presId="urn:microsoft.com/office/officeart/2016/7/layout/VerticalSolidActionList"/>
    <dgm:cxn modelId="{238F7FD2-F6B2-C545-BDC5-7479FE5DAE58}" type="presOf" srcId="{17C70422-B1C5-254F-A85F-42A34D070375}" destId="{40DDEC58-8B01-1D4B-9E91-500D04E63C35}" srcOrd="0" destOrd="1" presId="urn:microsoft.com/office/officeart/2016/7/layout/VerticalSolidActionList"/>
    <dgm:cxn modelId="{D9770DD4-0E28-5740-97C3-C77244E97A9F}" type="presOf" srcId="{F0163069-ED24-4668-B287-CB7536EE1AB1}" destId="{6D32B1F6-2DC6-1942-9C2E-1B5890B5069D}" srcOrd="0" destOrd="0" presId="urn:microsoft.com/office/officeart/2016/7/layout/VerticalSolidActionList"/>
    <dgm:cxn modelId="{339485D5-1CE5-AE41-B758-055029393EE8}" type="presOf" srcId="{986C9EF2-7C81-C44C-93DF-D6AFDE1995DB}" destId="{E1234454-58B0-7747-9918-17FBCB66DC22}" srcOrd="0" destOrd="0" presId="urn:microsoft.com/office/officeart/2016/7/layout/VerticalSolidActionList"/>
    <dgm:cxn modelId="{7D06C3E9-849E-7C4C-9DC8-2D7A77073DDF}" type="presOf" srcId="{4EFB82A5-0AD9-E447-AB23-813721A65235}" destId="{A0FAB551-34A4-F54E-9320-5AA1D922ABBE}" srcOrd="0" destOrd="0" presId="urn:microsoft.com/office/officeart/2016/7/layout/VerticalSolidActionList"/>
    <dgm:cxn modelId="{FC3BB5F3-E948-2048-9BB9-8C15547EA1DC}" srcId="{986C9EF2-7C81-C44C-93DF-D6AFDE1995DB}" destId="{E1125854-146A-AB47-ADAD-8202F8AE58FE}" srcOrd="0" destOrd="0" parTransId="{F6AE5AA9-C9C8-004E-B702-89A606C4820F}" sibTransId="{5DC311C6-4AA2-824B-BC1F-BE3CD3D53613}"/>
    <dgm:cxn modelId="{B0CBCB1C-50E0-4944-B95B-AC68FC33E7FE}" type="presParOf" srcId="{CF1940CB-E571-634A-81ED-337E89D08177}" destId="{FD745F8F-E020-8146-8A30-217C5956DBCE}" srcOrd="0" destOrd="0" presId="urn:microsoft.com/office/officeart/2016/7/layout/VerticalSolidActionList"/>
    <dgm:cxn modelId="{74A12D7A-CD67-774D-A2F8-7A7456C2BBC2}" type="presParOf" srcId="{FD745F8F-E020-8146-8A30-217C5956DBCE}" destId="{6D32B1F6-2DC6-1942-9C2E-1B5890B5069D}" srcOrd="0" destOrd="0" presId="urn:microsoft.com/office/officeart/2016/7/layout/VerticalSolidActionList"/>
    <dgm:cxn modelId="{1FE0AD72-5297-8C49-B5B6-665464A459A4}" type="presParOf" srcId="{FD745F8F-E020-8146-8A30-217C5956DBCE}" destId="{A0FAB551-34A4-F54E-9320-5AA1D922ABBE}" srcOrd="1" destOrd="0" presId="urn:microsoft.com/office/officeart/2016/7/layout/VerticalSolidActionList"/>
    <dgm:cxn modelId="{0B0B6FC5-83DB-1C41-A5EE-366C55124DAA}" type="presParOf" srcId="{CF1940CB-E571-634A-81ED-337E89D08177}" destId="{91F39C15-97DF-0A41-8B08-811F018C0CEF}" srcOrd="1" destOrd="0" presId="urn:microsoft.com/office/officeart/2016/7/layout/VerticalSolidActionList"/>
    <dgm:cxn modelId="{8E78D035-C09F-4B4C-B284-EAEF4EC422F0}" type="presParOf" srcId="{CF1940CB-E571-634A-81ED-337E89D08177}" destId="{E881F2D3-8023-C148-93EB-2126B649CD56}" srcOrd="2" destOrd="0" presId="urn:microsoft.com/office/officeart/2016/7/layout/VerticalSolidActionList"/>
    <dgm:cxn modelId="{F1C9C7BD-20EA-CF41-9F3F-4950DC67D6BF}" type="presParOf" srcId="{E881F2D3-8023-C148-93EB-2126B649CD56}" destId="{E1234454-58B0-7747-9918-17FBCB66DC22}" srcOrd="0" destOrd="0" presId="urn:microsoft.com/office/officeart/2016/7/layout/VerticalSolidActionList"/>
    <dgm:cxn modelId="{A48C57B0-C5BA-C844-BAB8-B3A44A31135D}" type="presParOf" srcId="{E881F2D3-8023-C148-93EB-2126B649CD56}" destId="{40DDEC58-8B01-1D4B-9E91-500D04E63C35}" srcOrd="1" destOrd="0" presId="urn:microsoft.com/office/officeart/2016/7/layout/VerticalSolidActionList"/>
    <dgm:cxn modelId="{E1548C82-C9F0-F242-AAE4-69F2FDD75D20}" type="presParOf" srcId="{CF1940CB-E571-634A-81ED-337E89D08177}" destId="{1DFE34C8-8219-C243-8186-0958A2941AD9}" srcOrd="3" destOrd="0" presId="urn:microsoft.com/office/officeart/2016/7/layout/VerticalSolidActionList"/>
    <dgm:cxn modelId="{74E0D68E-80A2-C646-8B97-EF4AB413C05A}" type="presParOf" srcId="{CF1940CB-E571-634A-81ED-337E89D08177}" destId="{062D7107-149F-304B-BFA4-3A26CFC8CA4D}" srcOrd="4" destOrd="0" presId="urn:microsoft.com/office/officeart/2016/7/layout/VerticalSolidActionList"/>
    <dgm:cxn modelId="{CD560CC3-603A-0F49-A24F-B2D12F624AF8}" type="presParOf" srcId="{062D7107-149F-304B-BFA4-3A26CFC8CA4D}" destId="{2E5A814A-EE29-6444-9CB7-2E5D7662DED4}" srcOrd="0" destOrd="0" presId="urn:microsoft.com/office/officeart/2016/7/layout/VerticalSolidActionList"/>
    <dgm:cxn modelId="{DD1E67D6-0B65-7748-8049-3483539BFA56}" type="presParOf" srcId="{062D7107-149F-304B-BFA4-3A26CFC8CA4D}" destId="{5C6E4086-B394-124F-A816-93359AEBCC89}" srcOrd="1" destOrd="0" presId="urn:microsoft.com/office/officeart/2016/7/layout/VerticalSolidActionList"/>
    <dgm:cxn modelId="{8818A8FE-974D-0341-806E-BD36BFE6D45F}" type="presParOf" srcId="{CF1940CB-E571-634A-81ED-337E89D08177}" destId="{D1E8BCF7-E1C1-F149-A47D-4D725EDC78BC}" srcOrd="5" destOrd="0" presId="urn:microsoft.com/office/officeart/2016/7/layout/VerticalSolidActionList"/>
    <dgm:cxn modelId="{A1E5F969-26F9-434D-B797-A54F4E7CE73F}" type="presParOf" srcId="{CF1940CB-E571-634A-81ED-337E89D08177}" destId="{7DC92EDB-32D9-9A4D-9CD9-55C447CCA63C}" srcOrd="6" destOrd="0" presId="urn:microsoft.com/office/officeart/2016/7/layout/VerticalSolidActionList"/>
    <dgm:cxn modelId="{8AA0447B-B5B3-0F4F-B922-0E35F1D6382E}" type="presParOf" srcId="{7DC92EDB-32D9-9A4D-9CD9-55C447CCA63C}" destId="{516B0B7B-39A2-2346-98F5-E238F44228CC}" srcOrd="0" destOrd="0" presId="urn:microsoft.com/office/officeart/2016/7/layout/VerticalSolidActionList"/>
    <dgm:cxn modelId="{28181DB4-EAD7-9C42-9F72-6697784B02BF}" type="presParOf" srcId="{7DC92EDB-32D9-9A4D-9CD9-55C447CCA63C}" destId="{71010B49-5778-D34C-ABE6-E9DAC99E579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3D99F5-79C9-4B5E-B9A1-2805A01EB4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370636C-023C-4F07-B621-F9A6DEB43747}">
      <dgm:prSet/>
      <dgm:spPr/>
      <dgm:t>
        <a:bodyPr/>
        <a:lstStyle/>
        <a:p>
          <a:r>
            <a:rPr lang="en-US" dirty="0"/>
            <a:t>Vary</a:t>
          </a:r>
        </a:p>
      </dgm:t>
    </dgm:pt>
    <dgm:pt modelId="{E0C48D34-F657-4BAF-976D-B0680472C790}" type="parTrans" cxnId="{B0F43118-78A4-4233-AE68-70D2D0A483BB}">
      <dgm:prSet/>
      <dgm:spPr/>
      <dgm:t>
        <a:bodyPr/>
        <a:lstStyle/>
        <a:p>
          <a:endParaRPr lang="en-US"/>
        </a:p>
      </dgm:t>
    </dgm:pt>
    <dgm:pt modelId="{70A4A5F2-8627-419E-A104-7EB794F4B9EF}" type="sibTrans" cxnId="{B0F43118-78A4-4233-AE68-70D2D0A483BB}">
      <dgm:prSet/>
      <dgm:spPr/>
      <dgm:t>
        <a:bodyPr/>
        <a:lstStyle/>
        <a:p>
          <a:endParaRPr lang="en-US"/>
        </a:p>
      </dgm:t>
    </dgm:pt>
    <dgm:pt modelId="{06B228B0-3CF6-1D4C-8F3E-3F5A1E29158D}">
      <dgm:prSet/>
      <dgm:spPr/>
      <dgm:t>
        <a:bodyPr/>
        <a:lstStyle/>
        <a:p>
          <a:r>
            <a:rPr lang="en-US" dirty="0"/>
            <a:t>Estimators </a:t>
          </a:r>
        </a:p>
      </dgm:t>
    </dgm:pt>
    <dgm:pt modelId="{2C23FB55-5024-FE4C-A945-EDAB35DEAEA2}" type="parTrans" cxnId="{C917467D-9004-9248-BB53-6257A9A71DAA}">
      <dgm:prSet/>
      <dgm:spPr/>
      <dgm:t>
        <a:bodyPr/>
        <a:lstStyle/>
        <a:p>
          <a:endParaRPr lang="en-US"/>
        </a:p>
      </dgm:t>
    </dgm:pt>
    <dgm:pt modelId="{087A579E-7049-3E48-BD4B-2325A707ED85}" type="sibTrans" cxnId="{C917467D-9004-9248-BB53-6257A9A71DAA}">
      <dgm:prSet/>
      <dgm:spPr/>
      <dgm:t>
        <a:bodyPr/>
        <a:lstStyle/>
        <a:p>
          <a:endParaRPr lang="en-US"/>
        </a:p>
      </dgm:t>
    </dgm:pt>
    <dgm:pt modelId="{D4505AC4-8A00-BF40-AD33-C1B286023F55}">
      <dgm:prSet/>
      <dgm:spPr/>
      <dgm:t>
        <a:bodyPr/>
        <a:lstStyle/>
        <a:p>
          <a:r>
            <a:rPr lang="en-US" dirty="0"/>
            <a:t>Max Tree Depth</a:t>
          </a:r>
        </a:p>
      </dgm:t>
    </dgm:pt>
    <dgm:pt modelId="{8BE3301C-2E2B-E84C-A00F-BC165C2EC153}" type="parTrans" cxnId="{964D9BAA-98A5-614B-8EE4-9AB0BE91DA99}">
      <dgm:prSet/>
      <dgm:spPr/>
      <dgm:t>
        <a:bodyPr/>
        <a:lstStyle/>
        <a:p>
          <a:endParaRPr lang="en-US"/>
        </a:p>
      </dgm:t>
    </dgm:pt>
    <dgm:pt modelId="{FCD8B6A2-F4D8-644C-9B69-E483A11A6817}" type="sibTrans" cxnId="{964D9BAA-98A5-614B-8EE4-9AB0BE91DA99}">
      <dgm:prSet/>
      <dgm:spPr/>
      <dgm:t>
        <a:bodyPr/>
        <a:lstStyle/>
        <a:p>
          <a:endParaRPr lang="en-US"/>
        </a:p>
      </dgm:t>
    </dgm:pt>
    <dgm:pt modelId="{776DB2A0-E1F9-024A-83FE-5D1DDB14DA1C}">
      <dgm:prSet/>
      <dgm:spPr/>
      <dgm:t>
        <a:bodyPr/>
        <a:lstStyle/>
        <a:p>
          <a:r>
            <a:rPr lang="en-US" dirty="0"/>
            <a:t>Max Features for Decisions</a:t>
          </a:r>
        </a:p>
      </dgm:t>
    </dgm:pt>
    <dgm:pt modelId="{E124EA79-14C5-364F-9954-DF74F1444C51}" type="parTrans" cxnId="{23E59CFA-A7EA-C747-8CE9-C6ED4A93E3C2}">
      <dgm:prSet/>
      <dgm:spPr/>
      <dgm:t>
        <a:bodyPr/>
        <a:lstStyle/>
        <a:p>
          <a:endParaRPr lang="en-US"/>
        </a:p>
      </dgm:t>
    </dgm:pt>
    <dgm:pt modelId="{60FD2FF4-2403-C848-A4E9-6F7CD1F9D68C}" type="sibTrans" cxnId="{23E59CFA-A7EA-C747-8CE9-C6ED4A93E3C2}">
      <dgm:prSet/>
      <dgm:spPr/>
      <dgm:t>
        <a:bodyPr/>
        <a:lstStyle/>
        <a:p>
          <a:endParaRPr lang="en-US"/>
        </a:p>
      </dgm:t>
    </dgm:pt>
    <dgm:pt modelId="{6B275170-BACE-4548-A536-32E107C3F3CC}">
      <dgm:prSet/>
      <dgm:spPr/>
      <dgm:t>
        <a:bodyPr/>
        <a:lstStyle/>
        <a:p>
          <a:r>
            <a:rPr lang="en-US" dirty="0"/>
            <a:t>Max Leaf Nodes</a:t>
          </a:r>
        </a:p>
      </dgm:t>
    </dgm:pt>
    <dgm:pt modelId="{1A04D15E-824E-3546-B9A5-06E8077B6F07}" type="parTrans" cxnId="{B71C2A35-B405-5743-9553-C303F5FB8C7F}">
      <dgm:prSet/>
      <dgm:spPr/>
      <dgm:t>
        <a:bodyPr/>
        <a:lstStyle/>
        <a:p>
          <a:endParaRPr lang="en-US"/>
        </a:p>
      </dgm:t>
    </dgm:pt>
    <dgm:pt modelId="{7F999455-6755-824D-B50C-C51C9B3404F4}" type="sibTrans" cxnId="{B71C2A35-B405-5743-9553-C303F5FB8C7F}">
      <dgm:prSet/>
      <dgm:spPr/>
      <dgm:t>
        <a:bodyPr/>
        <a:lstStyle/>
        <a:p>
          <a:endParaRPr lang="en-US"/>
        </a:p>
      </dgm:t>
    </dgm:pt>
    <dgm:pt modelId="{3FF902D9-7120-E547-8AF0-4BBFEC6FF6D1}">
      <dgm:prSet/>
      <dgm:spPr/>
      <dgm:t>
        <a:bodyPr/>
        <a:lstStyle/>
        <a:p>
          <a:r>
            <a:rPr lang="en-US" dirty="0"/>
            <a:t>Min Samples to Split</a:t>
          </a:r>
        </a:p>
      </dgm:t>
    </dgm:pt>
    <dgm:pt modelId="{C361E911-E7B3-6241-B660-CFE31922A48F}" type="parTrans" cxnId="{385BAECF-9198-9E4E-985E-566B5009AEFB}">
      <dgm:prSet/>
      <dgm:spPr/>
      <dgm:t>
        <a:bodyPr/>
        <a:lstStyle/>
        <a:p>
          <a:endParaRPr lang="en-US"/>
        </a:p>
      </dgm:t>
    </dgm:pt>
    <dgm:pt modelId="{AEA0AC79-96A2-2347-9EEC-2DCA48012753}" type="sibTrans" cxnId="{385BAECF-9198-9E4E-985E-566B5009AEFB}">
      <dgm:prSet/>
      <dgm:spPr/>
      <dgm:t>
        <a:bodyPr/>
        <a:lstStyle/>
        <a:p>
          <a:endParaRPr lang="en-US"/>
        </a:p>
      </dgm:t>
    </dgm:pt>
    <dgm:pt modelId="{A7F1D02F-ECDE-A947-BDA1-072D489A2618}">
      <dgm:prSet/>
      <dgm:spPr/>
      <dgm:t>
        <a:bodyPr/>
        <a:lstStyle/>
        <a:p>
          <a:r>
            <a:rPr lang="en-US" dirty="0"/>
            <a:t>Min Samples per Leaf</a:t>
          </a:r>
        </a:p>
      </dgm:t>
    </dgm:pt>
    <dgm:pt modelId="{BF7FBFFC-565F-E044-99CE-B1AB4279C974}" type="parTrans" cxnId="{8588E804-6B3B-5048-8509-A1BEBDEC2BB2}">
      <dgm:prSet/>
      <dgm:spPr/>
      <dgm:t>
        <a:bodyPr/>
        <a:lstStyle/>
        <a:p>
          <a:endParaRPr lang="en-US"/>
        </a:p>
      </dgm:t>
    </dgm:pt>
    <dgm:pt modelId="{EA7E4C85-79EB-2D4D-BC2F-4B05E45AF81D}" type="sibTrans" cxnId="{8588E804-6B3B-5048-8509-A1BEBDEC2BB2}">
      <dgm:prSet/>
      <dgm:spPr/>
      <dgm:t>
        <a:bodyPr/>
        <a:lstStyle/>
        <a:p>
          <a:endParaRPr lang="en-US"/>
        </a:p>
      </dgm:t>
    </dgm:pt>
    <dgm:pt modelId="{F3E01A5E-D949-F141-B098-5C7E41B17C56}">
      <dgm:prSet/>
      <dgm:spPr/>
      <dgm:t>
        <a:bodyPr/>
        <a:lstStyle/>
        <a:p>
          <a:r>
            <a:rPr lang="en-US" dirty="0"/>
            <a:t>Percent Training Data</a:t>
          </a:r>
        </a:p>
      </dgm:t>
    </dgm:pt>
    <dgm:pt modelId="{3B0FD11A-F143-1246-8285-05876EFB1921}" type="parTrans" cxnId="{BAA62650-93BF-C944-A57D-DDC1864EFE3E}">
      <dgm:prSet/>
      <dgm:spPr/>
      <dgm:t>
        <a:bodyPr/>
        <a:lstStyle/>
        <a:p>
          <a:endParaRPr lang="en-US"/>
        </a:p>
      </dgm:t>
    </dgm:pt>
    <dgm:pt modelId="{E0BB1531-FE7D-E949-93B8-8A25D22C27A5}" type="sibTrans" cxnId="{BAA62650-93BF-C944-A57D-DDC1864EFE3E}">
      <dgm:prSet/>
      <dgm:spPr/>
      <dgm:t>
        <a:bodyPr/>
        <a:lstStyle/>
        <a:p>
          <a:endParaRPr lang="en-US"/>
        </a:p>
      </dgm:t>
    </dgm:pt>
    <dgm:pt modelId="{BBC47B1C-641B-2644-9F28-ACE64173B770}" type="pres">
      <dgm:prSet presAssocID="{CB3D99F5-79C9-4B5E-B9A1-2805A01EB4B7}" presName="linear" presStyleCnt="0">
        <dgm:presLayoutVars>
          <dgm:animLvl val="lvl"/>
          <dgm:resizeHandles val="exact"/>
        </dgm:presLayoutVars>
      </dgm:prSet>
      <dgm:spPr/>
    </dgm:pt>
    <dgm:pt modelId="{62443CB9-EE82-704E-983F-6DDC7DEE0DCA}" type="pres">
      <dgm:prSet presAssocID="{1370636C-023C-4F07-B621-F9A6DEB43747}" presName="parentText" presStyleLbl="node1" presStyleIdx="0" presStyleCnt="1" custLinFactNeighborX="-64287" custLinFactNeighborY="-1733">
        <dgm:presLayoutVars>
          <dgm:chMax val="0"/>
          <dgm:bulletEnabled val="1"/>
        </dgm:presLayoutVars>
      </dgm:prSet>
      <dgm:spPr/>
    </dgm:pt>
    <dgm:pt modelId="{8DB0D46E-FA5D-584C-9F91-1C5D76FF3657}" type="pres">
      <dgm:prSet presAssocID="{1370636C-023C-4F07-B621-F9A6DEB4374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588E804-6B3B-5048-8509-A1BEBDEC2BB2}" srcId="{1370636C-023C-4F07-B621-F9A6DEB43747}" destId="{A7F1D02F-ECDE-A947-BDA1-072D489A2618}" srcOrd="5" destOrd="0" parTransId="{BF7FBFFC-565F-E044-99CE-B1AB4279C974}" sibTransId="{EA7E4C85-79EB-2D4D-BC2F-4B05E45AF81D}"/>
    <dgm:cxn modelId="{B0F43118-78A4-4233-AE68-70D2D0A483BB}" srcId="{CB3D99F5-79C9-4B5E-B9A1-2805A01EB4B7}" destId="{1370636C-023C-4F07-B621-F9A6DEB43747}" srcOrd="0" destOrd="0" parTransId="{E0C48D34-F657-4BAF-976D-B0680472C790}" sibTransId="{70A4A5F2-8627-419E-A104-7EB794F4B9EF}"/>
    <dgm:cxn modelId="{4755BD2D-FE5A-044C-91A7-7219F5B50936}" type="presOf" srcId="{CB3D99F5-79C9-4B5E-B9A1-2805A01EB4B7}" destId="{BBC47B1C-641B-2644-9F28-ACE64173B770}" srcOrd="0" destOrd="0" presId="urn:microsoft.com/office/officeart/2005/8/layout/vList2"/>
    <dgm:cxn modelId="{DAA28333-F5C6-714D-B239-A23AED4ED05F}" type="presOf" srcId="{D4505AC4-8A00-BF40-AD33-C1B286023F55}" destId="{8DB0D46E-FA5D-584C-9F91-1C5D76FF3657}" srcOrd="0" destOrd="1" presId="urn:microsoft.com/office/officeart/2005/8/layout/vList2"/>
    <dgm:cxn modelId="{B71C2A35-B405-5743-9553-C303F5FB8C7F}" srcId="{1370636C-023C-4F07-B621-F9A6DEB43747}" destId="{6B275170-BACE-4548-A536-32E107C3F3CC}" srcOrd="3" destOrd="0" parTransId="{1A04D15E-824E-3546-B9A5-06E8077B6F07}" sibTransId="{7F999455-6755-824D-B50C-C51C9B3404F4}"/>
    <dgm:cxn modelId="{34C4EA41-A184-A241-AD51-1F473D05C634}" type="presOf" srcId="{06B228B0-3CF6-1D4C-8F3E-3F5A1E29158D}" destId="{8DB0D46E-FA5D-584C-9F91-1C5D76FF3657}" srcOrd="0" destOrd="0" presId="urn:microsoft.com/office/officeart/2005/8/layout/vList2"/>
    <dgm:cxn modelId="{BAA62650-93BF-C944-A57D-DDC1864EFE3E}" srcId="{1370636C-023C-4F07-B621-F9A6DEB43747}" destId="{F3E01A5E-D949-F141-B098-5C7E41B17C56}" srcOrd="6" destOrd="0" parTransId="{3B0FD11A-F143-1246-8285-05876EFB1921}" sibTransId="{E0BB1531-FE7D-E949-93B8-8A25D22C27A5}"/>
    <dgm:cxn modelId="{8B724477-FC56-0D4B-AAE3-146E63BEAC35}" type="presOf" srcId="{1370636C-023C-4F07-B621-F9A6DEB43747}" destId="{62443CB9-EE82-704E-983F-6DDC7DEE0DCA}" srcOrd="0" destOrd="0" presId="urn:microsoft.com/office/officeart/2005/8/layout/vList2"/>
    <dgm:cxn modelId="{C917467D-9004-9248-BB53-6257A9A71DAA}" srcId="{1370636C-023C-4F07-B621-F9A6DEB43747}" destId="{06B228B0-3CF6-1D4C-8F3E-3F5A1E29158D}" srcOrd="0" destOrd="0" parTransId="{2C23FB55-5024-FE4C-A945-EDAB35DEAEA2}" sibTransId="{087A579E-7049-3E48-BD4B-2325A707ED85}"/>
    <dgm:cxn modelId="{0A60849A-C686-DC49-AB83-152FF2D0C651}" type="presOf" srcId="{776DB2A0-E1F9-024A-83FE-5D1DDB14DA1C}" destId="{8DB0D46E-FA5D-584C-9F91-1C5D76FF3657}" srcOrd="0" destOrd="2" presId="urn:microsoft.com/office/officeart/2005/8/layout/vList2"/>
    <dgm:cxn modelId="{EDFA289C-51A4-D745-8F46-087919984B97}" type="presOf" srcId="{F3E01A5E-D949-F141-B098-5C7E41B17C56}" destId="{8DB0D46E-FA5D-584C-9F91-1C5D76FF3657}" srcOrd="0" destOrd="6" presId="urn:microsoft.com/office/officeart/2005/8/layout/vList2"/>
    <dgm:cxn modelId="{0BDFF4A1-DC8B-C049-AF19-E8E4A17E5830}" type="presOf" srcId="{3FF902D9-7120-E547-8AF0-4BBFEC6FF6D1}" destId="{8DB0D46E-FA5D-584C-9F91-1C5D76FF3657}" srcOrd="0" destOrd="4" presId="urn:microsoft.com/office/officeart/2005/8/layout/vList2"/>
    <dgm:cxn modelId="{964D9BAA-98A5-614B-8EE4-9AB0BE91DA99}" srcId="{1370636C-023C-4F07-B621-F9A6DEB43747}" destId="{D4505AC4-8A00-BF40-AD33-C1B286023F55}" srcOrd="1" destOrd="0" parTransId="{8BE3301C-2E2B-E84C-A00F-BC165C2EC153}" sibTransId="{FCD8B6A2-F4D8-644C-9B69-E483A11A6817}"/>
    <dgm:cxn modelId="{94152ABE-D919-964A-B7F9-7107087C2A00}" type="presOf" srcId="{6B275170-BACE-4548-A536-32E107C3F3CC}" destId="{8DB0D46E-FA5D-584C-9F91-1C5D76FF3657}" srcOrd="0" destOrd="3" presId="urn:microsoft.com/office/officeart/2005/8/layout/vList2"/>
    <dgm:cxn modelId="{385BAECF-9198-9E4E-985E-566B5009AEFB}" srcId="{1370636C-023C-4F07-B621-F9A6DEB43747}" destId="{3FF902D9-7120-E547-8AF0-4BBFEC6FF6D1}" srcOrd="4" destOrd="0" parTransId="{C361E911-E7B3-6241-B660-CFE31922A48F}" sibTransId="{AEA0AC79-96A2-2347-9EEC-2DCA48012753}"/>
    <dgm:cxn modelId="{3903F9EE-80CE-4148-9B16-C2E63190FA26}" type="presOf" srcId="{A7F1D02F-ECDE-A947-BDA1-072D489A2618}" destId="{8DB0D46E-FA5D-584C-9F91-1C5D76FF3657}" srcOrd="0" destOrd="5" presId="urn:microsoft.com/office/officeart/2005/8/layout/vList2"/>
    <dgm:cxn modelId="{23E59CFA-A7EA-C747-8CE9-C6ED4A93E3C2}" srcId="{1370636C-023C-4F07-B621-F9A6DEB43747}" destId="{776DB2A0-E1F9-024A-83FE-5D1DDB14DA1C}" srcOrd="2" destOrd="0" parTransId="{E124EA79-14C5-364F-9954-DF74F1444C51}" sibTransId="{60FD2FF4-2403-C848-A4E9-6F7CD1F9D68C}"/>
    <dgm:cxn modelId="{94F01819-356A-D345-995A-B423434EFEBF}" type="presParOf" srcId="{BBC47B1C-641B-2644-9F28-ACE64173B770}" destId="{62443CB9-EE82-704E-983F-6DDC7DEE0DCA}" srcOrd="0" destOrd="0" presId="urn:microsoft.com/office/officeart/2005/8/layout/vList2"/>
    <dgm:cxn modelId="{0508B2C9-6B03-8646-B4CE-B1D462ED5681}" type="presParOf" srcId="{BBC47B1C-641B-2644-9F28-ACE64173B770}" destId="{8DB0D46E-FA5D-584C-9F91-1C5D76FF365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891687-96C7-41D5-A110-9CDA189C62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C2F74436-AC4C-4498-B4FF-234B5947945D}">
      <dgm:prSet custT="1"/>
      <dgm:spPr/>
      <dgm:t>
        <a:bodyPr/>
        <a:lstStyle/>
        <a:p>
          <a:r>
            <a:rPr lang="en-US" sz="1800" dirty="0"/>
            <a:t>Vary Estimators </a:t>
          </a:r>
        </a:p>
      </dgm:t>
    </dgm:pt>
    <dgm:pt modelId="{C1AAD3E9-4EAD-46E4-A008-6D84B018175B}" type="parTrans" cxnId="{34DCB8E4-3A8D-4DAE-8D22-1E78E85E1B12}">
      <dgm:prSet/>
      <dgm:spPr/>
      <dgm:t>
        <a:bodyPr/>
        <a:lstStyle/>
        <a:p>
          <a:endParaRPr lang="en-US" sz="2400"/>
        </a:p>
      </dgm:t>
    </dgm:pt>
    <dgm:pt modelId="{FD1651FF-57FD-47F4-94CB-B325926FD53C}" type="sibTrans" cxnId="{34DCB8E4-3A8D-4DAE-8D22-1E78E85E1B12}">
      <dgm:prSet/>
      <dgm:spPr/>
      <dgm:t>
        <a:bodyPr/>
        <a:lstStyle/>
        <a:p>
          <a:endParaRPr lang="en-US" sz="2400"/>
        </a:p>
      </dgm:t>
    </dgm:pt>
    <dgm:pt modelId="{EDE358E7-F4D5-421E-9A68-8E6796A744ED}">
      <dgm:prSet custT="1"/>
      <dgm:spPr/>
      <dgm:t>
        <a:bodyPr/>
        <a:lstStyle/>
        <a:p>
          <a:r>
            <a:rPr lang="en-US" sz="1400" dirty="0"/>
            <a:t>More estimators should give better results</a:t>
          </a:r>
        </a:p>
      </dgm:t>
    </dgm:pt>
    <dgm:pt modelId="{F18B6CEA-2B40-420C-B930-C2CB892E9574}" type="parTrans" cxnId="{3503D9B4-9486-44F8-AD6D-391D9250BE98}">
      <dgm:prSet/>
      <dgm:spPr/>
      <dgm:t>
        <a:bodyPr/>
        <a:lstStyle/>
        <a:p>
          <a:endParaRPr lang="en-US" sz="2400"/>
        </a:p>
      </dgm:t>
    </dgm:pt>
    <dgm:pt modelId="{3A2BFFCD-034A-49C1-BACD-80A61E5A6D6E}" type="sibTrans" cxnId="{3503D9B4-9486-44F8-AD6D-391D9250BE98}">
      <dgm:prSet/>
      <dgm:spPr/>
      <dgm:t>
        <a:bodyPr/>
        <a:lstStyle/>
        <a:p>
          <a:endParaRPr lang="en-US" sz="2400"/>
        </a:p>
      </dgm:t>
    </dgm:pt>
    <dgm:pt modelId="{AE53B410-01B2-4BB6-9EA7-A1D70C0135B7}">
      <dgm:prSet custT="1"/>
      <dgm:spPr/>
      <dgm:t>
        <a:bodyPr/>
        <a:lstStyle/>
        <a:p>
          <a:r>
            <a:rPr lang="en-US" sz="1800"/>
            <a:t>Vary Max Depth</a:t>
          </a:r>
        </a:p>
      </dgm:t>
    </dgm:pt>
    <dgm:pt modelId="{53F5C94A-0CAF-4C85-9E11-52FC150AB361}" type="parTrans" cxnId="{E38CBDBE-CE24-45F9-AF35-0871667E8C1E}">
      <dgm:prSet/>
      <dgm:spPr/>
      <dgm:t>
        <a:bodyPr/>
        <a:lstStyle/>
        <a:p>
          <a:endParaRPr lang="en-US" sz="2400"/>
        </a:p>
      </dgm:t>
    </dgm:pt>
    <dgm:pt modelId="{018286CE-0589-472C-BD0A-AA5B3C5EF0A2}" type="sibTrans" cxnId="{E38CBDBE-CE24-45F9-AF35-0871667E8C1E}">
      <dgm:prSet/>
      <dgm:spPr/>
      <dgm:t>
        <a:bodyPr/>
        <a:lstStyle/>
        <a:p>
          <a:endParaRPr lang="en-US" sz="2400"/>
        </a:p>
      </dgm:t>
    </dgm:pt>
    <dgm:pt modelId="{DFF7F54D-8B9A-4E83-9409-9D5BAAA74032}">
      <dgm:prSet custT="1"/>
      <dgm:spPr/>
      <dgm:t>
        <a:bodyPr/>
        <a:lstStyle/>
        <a:p>
          <a:r>
            <a:rPr lang="en-US" sz="1400"/>
            <a:t>Increasing max depth should mater until it would produce more leaf nodes than max leaf nodes</a:t>
          </a:r>
        </a:p>
      </dgm:t>
    </dgm:pt>
    <dgm:pt modelId="{964F965A-5B7B-4290-871C-F0A434FD2D6A}" type="parTrans" cxnId="{9A68B1E2-A2FF-42C9-9ABF-137C27907280}">
      <dgm:prSet/>
      <dgm:spPr/>
      <dgm:t>
        <a:bodyPr/>
        <a:lstStyle/>
        <a:p>
          <a:endParaRPr lang="en-US" sz="2400"/>
        </a:p>
      </dgm:t>
    </dgm:pt>
    <dgm:pt modelId="{415CE6EE-2E49-46E7-9BD7-3281D5415ABA}" type="sibTrans" cxnId="{9A68B1E2-A2FF-42C9-9ABF-137C27907280}">
      <dgm:prSet/>
      <dgm:spPr/>
      <dgm:t>
        <a:bodyPr/>
        <a:lstStyle/>
        <a:p>
          <a:endParaRPr lang="en-US" sz="2400"/>
        </a:p>
      </dgm:t>
    </dgm:pt>
    <dgm:pt modelId="{BB8177C8-1DE0-4134-B69B-AE27640235FC}">
      <dgm:prSet custT="1"/>
      <dgm:spPr/>
      <dgm:t>
        <a:bodyPr/>
        <a:lstStyle/>
        <a:p>
          <a:r>
            <a:rPr lang="en-US" sz="1800" dirty="0"/>
            <a:t>Vary Max Features for decisions</a:t>
          </a:r>
        </a:p>
      </dgm:t>
    </dgm:pt>
    <dgm:pt modelId="{E1C72633-5EF5-4C48-B7C9-F4DD336A5025}" type="parTrans" cxnId="{60BEAE77-DE59-4245-B426-F81BE1AFFB77}">
      <dgm:prSet/>
      <dgm:spPr/>
      <dgm:t>
        <a:bodyPr/>
        <a:lstStyle/>
        <a:p>
          <a:endParaRPr lang="en-US" sz="2400"/>
        </a:p>
      </dgm:t>
    </dgm:pt>
    <dgm:pt modelId="{C0F5EEE4-F821-49E4-9EFF-17417ECE10FA}" type="sibTrans" cxnId="{60BEAE77-DE59-4245-B426-F81BE1AFFB77}">
      <dgm:prSet/>
      <dgm:spPr/>
      <dgm:t>
        <a:bodyPr/>
        <a:lstStyle/>
        <a:p>
          <a:endParaRPr lang="en-US" sz="2400"/>
        </a:p>
      </dgm:t>
    </dgm:pt>
    <dgm:pt modelId="{06580072-0720-4673-8686-C72010DA5500}">
      <dgm:prSet custT="1"/>
      <dgm:spPr/>
      <dgm:t>
        <a:bodyPr/>
        <a:lstStyle/>
        <a:p>
          <a:r>
            <a:rPr lang="en-US" sz="1400"/>
            <a:t>How is performance Effected </a:t>
          </a:r>
        </a:p>
      </dgm:t>
    </dgm:pt>
    <dgm:pt modelId="{BD636202-DBAB-4587-BAC5-3374EB32238F}" type="parTrans" cxnId="{794B8434-39D7-4136-8D1B-3D75D578512A}">
      <dgm:prSet/>
      <dgm:spPr/>
      <dgm:t>
        <a:bodyPr/>
        <a:lstStyle/>
        <a:p>
          <a:endParaRPr lang="en-US" sz="2400"/>
        </a:p>
      </dgm:t>
    </dgm:pt>
    <dgm:pt modelId="{372FA890-C89B-4FD6-B2DE-F89CACFD8784}" type="sibTrans" cxnId="{794B8434-39D7-4136-8D1B-3D75D578512A}">
      <dgm:prSet/>
      <dgm:spPr/>
      <dgm:t>
        <a:bodyPr/>
        <a:lstStyle/>
        <a:p>
          <a:endParaRPr lang="en-US" sz="2400"/>
        </a:p>
      </dgm:t>
    </dgm:pt>
    <dgm:pt modelId="{570B5F12-2228-4BCD-A108-8319E0DE69D6}">
      <dgm:prSet custT="1"/>
      <dgm:spPr/>
      <dgm:t>
        <a:bodyPr/>
        <a:lstStyle/>
        <a:p>
          <a:r>
            <a:rPr lang="en-US" sz="1800"/>
            <a:t>Vary Max Leaf Nodes</a:t>
          </a:r>
        </a:p>
      </dgm:t>
    </dgm:pt>
    <dgm:pt modelId="{AFD305D7-BCBB-48A1-A9EF-32142E565C10}" type="parTrans" cxnId="{A5021F88-BFA1-4A85-AFB3-22C23DC249B5}">
      <dgm:prSet/>
      <dgm:spPr/>
      <dgm:t>
        <a:bodyPr/>
        <a:lstStyle/>
        <a:p>
          <a:endParaRPr lang="en-US" sz="2400"/>
        </a:p>
      </dgm:t>
    </dgm:pt>
    <dgm:pt modelId="{50531B29-1B76-4746-9485-B7A642256870}" type="sibTrans" cxnId="{A5021F88-BFA1-4A85-AFB3-22C23DC249B5}">
      <dgm:prSet/>
      <dgm:spPr/>
      <dgm:t>
        <a:bodyPr/>
        <a:lstStyle/>
        <a:p>
          <a:endParaRPr lang="en-US" sz="2400"/>
        </a:p>
      </dgm:t>
    </dgm:pt>
    <dgm:pt modelId="{D254EC53-EB28-442F-873B-8902AD99AB5A}">
      <dgm:prSet custT="1"/>
      <dgm:spPr/>
      <dgm:t>
        <a:bodyPr/>
        <a:lstStyle/>
        <a:p>
          <a:r>
            <a:rPr lang="en-US" sz="1400" dirty="0"/>
            <a:t>increasing max lead nodes should have similar effect to increasing max depth, but wont matter if the max depth is too small</a:t>
          </a:r>
        </a:p>
      </dgm:t>
    </dgm:pt>
    <dgm:pt modelId="{2379ADC5-8260-400C-A7C0-E5BB45FA833C}" type="parTrans" cxnId="{96AD896C-875D-4D7A-9476-1B48789980F7}">
      <dgm:prSet/>
      <dgm:spPr/>
      <dgm:t>
        <a:bodyPr/>
        <a:lstStyle/>
        <a:p>
          <a:endParaRPr lang="en-US" sz="2400"/>
        </a:p>
      </dgm:t>
    </dgm:pt>
    <dgm:pt modelId="{48498141-0204-4B91-A36D-973124F04E4F}" type="sibTrans" cxnId="{96AD896C-875D-4D7A-9476-1B48789980F7}">
      <dgm:prSet/>
      <dgm:spPr/>
      <dgm:t>
        <a:bodyPr/>
        <a:lstStyle/>
        <a:p>
          <a:endParaRPr lang="en-US" sz="2400"/>
        </a:p>
      </dgm:t>
    </dgm:pt>
    <dgm:pt modelId="{AD70176B-4AF5-4360-A63F-697A4D45C1B7}">
      <dgm:prSet custT="1"/>
      <dgm:spPr/>
      <dgm:t>
        <a:bodyPr/>
        <a:lstStyle/>
        <a:p>
          <a:r>
            <a:rPr lang="en-US" sz="1800"/>
            <a:t>Vary Min Samples to split</a:t>
          </a:r>
        </a:p>
      </dgm:t>
    </dgm:pt>
    <dgm:pt modelId="{64C82E72-482C-4282-BD47-1B6D7D736CC4}" type="parTrans" cxnId="{4572DE84-BFB6-491A-BACA-6FF041DA02B7}">
      <dgm:prSet/>
      <dgm:spPr/>
      <dgm:t>
        <a:bodyPr/>
        <a:lstStyle/>
        <a:p>
          <a:endParaRPr lang="en-US" sz="2400"/>
        </a:p>
      </dgm:t>
    </dgm:pt>
    <dgm:pt modelId="{A5740670-335A-4A05-BD25-FBD753B2885B}" type="sibTrans" cxnId="{4572DE84-BFB6-491A-BACA-6FF041DA02B7}">
      <dgm:prSet/>
      <dgm:spPr/>
      <dgm:t>
        <a:bodyPr/>
        <a:lstStyle/>
        <a:p>
          <a:endParaRPr lang="en-US" sz="2400"/>
        </a:p>
      </dgm:t>
    </dgm:pt>
    <dgm:pt modelId="{791D2F6C-BEBE-4B6D-8AF8-028260422FA9}">
      <dgm:prSet custT="1"/>
      <dgm:spPr/>
      <dgm:t>
        <a:bodyPr/>
        <a:lstStyle/>
        <a:p>
          <a:r>
            <a:rPr lang="en-US" sz="1400"/>
            <a:t>How does this effect performance</a:t>
          </a:r>
        </a:p>
      </dgm:t>
    </dgm:pt>
    <dgm:pt modelId="{EA9A928F-CD94-47C8-8521-CDFBBA5FF104}" type="parTrans" cxnId="{4C70AB9C-43EE-407C-BB47-7369E34D5C2A}">
      <dgm:prSet/>
      <dgm:spPr/>
      <dgm:t>
        <a:bodyPr/>
        <a:lstStyle/>
        <a:p>
          <a:endParaRPr lang="en-US" sz="2400"/>
        </a:p>
      </dgm:t>
    </dgm:pt>
    <dgm:pt modelId="{D8DB9698-A5D3-4A0D-9FF3-C983886073E2}" type="sibTrans" cxnId="{4C70AB9C-43EE-407C-BB47-7369E34D5C2A}">
      <dgm:prSet/>
      <dgm:spPr/>
      <dgm:t>
        <a:bodyPr/>
        <a:lstStyle/>
        <a:p>
          <a:endParaRPr lang="en-US" sz="2400"/>
        </a:p>
      </dgm:t>
    </dgm:pt>
    <dgm:pt modelId="{5E7139F4-E16A-43E5-8F1B-5E631E8535D7}">
      <dgm:prSet custT="1"/>
      <dgm:spPr/>
      <dgm:t>
        <a:bodyPr/>
        <a:lstStyle/>
        <a:p>
          <a:r>
            <a:rPr lang="en-US" sz="1800"/>
            <a:t>Vary Min samples per leaf</a:t>
          </a:r>
        </a:p>
      </dgm:t>
    </dgm:pt>
    <dgm:pt modelId="{99E8FA51-FA02-49B8-B3F8-E6915541C1E4}" type="parTrans" cxnId="{BE9B29D7-A04B-4D61-B860-4BF911B812A6}">
      <dgm:prSet/>
      <dgm:spPr/>
      <dgm:t>
        <a:bodyPr/>
        <a:lstStyle/>
        <a:p>
          <a:endParaRPr lang="en-US" sz="2400"/>
        </a:p>
      </dgm:t>
    </dgm:pt>
    <dgm:pt modelId="{50799450-6044-4ECA-BBA4-A1CB616E42E4}" type="sibTrans" cxnId="{BE9B29D7-A04B-4D61-B860-4BF911B812A6}">
      <dgm:prSet/>
      <dgm:spPr/>
      <dgm:t>
        <a:bodyPr/>
        <a:lstStyle/>
        <a:p>
          <a:endParaRPr lang="en-US" sz="2400"/>
        </a:p>
      </dgm:t>
    </dgm:pt>
    <dgm:pt modelId="{FC67F351-4F6F-4D76-8E9B-BDFEFE8D9FEE}">
      <dgm:prSet custT="1"/>
      <dgm:spPr/>
      <dgm:t>
        <a:bodyPr/>
        <a:lstStyle/>
        <a:p>
          <a:r>
            <a:rPr lang="en-US" sz="1400"/>
            <a:t>How does this effect performance </a:t>
          </a:r>
        </a:p>
      </dgm:t>
    </dgm:pt>
    <dgm:pt modelId="{B16FE1E9-F944-4EDF-8334-179140DAF4F5}" type="parTrans" cxnId="{A0106979-926E-42E2-AFAE-C6985D0F3244}">
      <dgm:prSet/>
      <dgm:spPr/>
      <dgm:t>
        <a:bodyPr/>
        <a:lstStyle/>
        <a:p>
          <a:endParaRPr lang="en-US" sz="2400"/>
        </a:p>
      </dgm:t>
    </dgm:pt>
    <dgm:pt modelId="{ABACD1C8-99C6-4F08-8B2F-86AABE3B5FF8}" type="sibTrans" cxnId="{A0106979-926E-42E2-AFAE-C6985D0F3244}">
      <dgm:prSet/>
      <dgm:spPr/>
      <dgm:t>
        <a:bodyPr/>
        <a:lstStyle/>
        <a:p>
          <a:endParaRPr lang="en-US" sz="2400"/>
        </a:p>
      </dgm:t>
    </dgm:pt>
    <dgm:pt modelId="{4F8D05CC-CB79-A945-BDD9-26BDFFE5485C}">
      <dgm:prSet custT="1"/>
      <dgm:spPr/>
      <dgm:t>
        <a:bodyPr/>
        <a:lstStyle/>
        <a:p>
          <a:r>
            <a:rPr lang="en-US" sz="1800"/>
            <a:t>Vary Percent data used in training</a:t>
          </a:r>
        </a:p>
      </dgm:t>
    </dgm:pt>
    <dgm:pt modelId="{6DDDDD82-6429-3343-91C5-B4B43E7060A9}" type="parTrans" cxnId="{B60F1BB1-4CAB-F84A-92C1-580D821DA22D}">
      <dgm:prSet/>
      <dgm:spPr/>
      <dgm:t>
        <a:bodyPr/>
        <a:lstStyle/>
        <a:p>
          <a:endParaRPr lang="en-US" sz="2400"/>
        </a:p>
      </dgm:t>
    </dgm:pt>
    <dgm:pt modelId="{6C9B7515-BDC6-7247-AD8F-9AB4AE13B8D1}" type="sibTrans" cxnId="{B60F1BB1-4CAB-F84A-92C1-580D821DA22D}">
      <dgm:prSet/>
      <dgm:spPr/>
      <dgm:t>
        <a:bodyPr/>
        <a:lstStyle/>
        <a:p>
          <a:endParaRPr lang="en-US" sz="2400"/>
        </a:p>
      </dgm:t>
    </dgm:pt>
    <dgm:pt modelId="{7CC714C1-70A3-EC41-8D69-63F77E74BA21}">
      <dgm:prSet custT="1"/>
      <dgm:spPr/>
      <dgm:t>
        <a:bodyPr/>
        <a:lstStyle/>
        <a:p>
          <a:r>
            <a:rPr lang="en-US" sz="1400" dirty="0"/>
            <a:t>How little data is needed for good predictions</a:t>
          </a:r>
        </a:p>
      </dgm:t>
    </dgm:pt>
    <dgm:pt modelId="{C1DE2F83-F3BB-D949-A674-058895B7BFB3}" type="parTrans" cxnId="{9960234E-283F-FA4E-8B62-A7FC5E9DCBB5}">
      <dgm:prSet/>
      <dgm:spPr/>
      <dgm:t>
        <a:bodyPr/>
        <a:lstStyle/>
        <a:p>
          <a:endParaRPr lang="en-US" sz="2400"/>
        </a:p>
      </dgm:t>
    </dgm:pt>
    <dgm:pt modelId="{E637CA01-D2FE-0A46-B7D0-46F4057F15C7}" type="sibTrans" cxnId="{9960234E-283F-FA4E-8B62-A7FC5E9DCBB5}">
      <dgm:prSet/>
      <dgm:spPr/>
      <dgm:t>
        <a:bodyPr/>
        <a:lstStyle/>
        <a:p>
          <a:endParaRPr lang="en-US" sz="2400"/>
        </a:p>
      </dgm:t>
    </dgm:pt>
    <dgm:pt modelId="{99C6221E-7703-4975-BBA1-77084992E8CF}" type="pres">
      <dgm:prSet presAssocID="{0C891687-96C7-41D5-A110-9CDA189C62DF}" presName="root" presStyleCnt="0">
        <dgm:presLayoutVars>
          <dgm:dir/>
          <dgm:resizeHandles val="exact"/>
        </dgm:presLayoutVars>
      </dgm:prSet>
      <dgm:spPr/>
    </dgm:pt>
    <dgm:pt modelId="{F937E32A-06AC-493D-9E16-B0BC7184FDD3}" type="pres">
      <dgm:prSet presAssocID="{C2F74436-AC4C-4498-B4FF-234B5947945D}" presName="compNode" presStyleCnt="0"/>
      <dgm:spPr/>
    </dgm:pt>
    <dgm:pt modelId="{54A8C978-7CEA-4AE5-B83B-7DAA1714219F}" type="pres">
      <dgm:prSet presAssocID="{C2F74436-AC4C-4498-B4FF-234B5947945D}" presName="bgRect" presStyleLbl="bgShp" presStyleIdx="0" presStyleCnt="7"/>
      <dgm:spPr/>
    </dgm:pt>
    <dgm:pt modelId="{D8183D99-E6A1-4228-9D35-904747016CAC}" type="pres">
      <dgm:prSet presAssocID="{C2F74436-AC4C-4498-B4FF-234B5947945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13299D7-0B85-4209-8B4E-52D2F7EC1060}" type="pres">
      <dgm:prSet presAssocID="{C2F74436-AC4C-4498-B4FF-234B5947945D}" presName="spaceRect" presStyleCnt="0"/>
      <dgm:spPr/>
    </dgm:pt>
    <dgm:pt modelId="{23B1E543-D12A-460B-B31E-AC4ACCE7E1B3}" type="pres">
      <dgm:prSet presAssocID="{C2F74436-AC4C-4498-B4FF-234B5947945D}" presName="parTx" presStyleLbl="revTx" presStyleIdx="0" presStyleCnt="14">
        <dgm:presLayoutVars>
          <dgm:chMax val="0"/>
          <dgm:chPref val="0"/>
        </dgm:presLayoutVars>
      </dgm:prSet>
      <dgm:spPr/>
    </dgm:pt>
    <dgm:pt modelId="{CA708046-CF09-41E4-A488-E2A12EE2A2CC}" type="pres">
      <dgm:prSet presAssocID="{C2F74436-AC4C-4498-B4FF-234B5947945D}" presName="desTx" presStyleLbl="revTx" presStyleIdx="1" presStyleCnt="14">
        <dgm:presLayoutVars/>
      </dgm:prSet>
      <dgm:spPr/>
    </dgm:pt>
    <dgm:pt modelId="{D63862BB-B8EE-4DB5-88D5-39E8A21F5BB5}" type="pres">
      <dgm:prSet presAssocID="{FD1651FF-57FD-47F4-94CB-B325926FD53C}" presName="sibTrans" presStyleCnt="0"/>
      <dgm:spPr/>
    </dgm:pt>
    <dgm:pt modelId="{158FCFD1-49E9-40DB-B836-5F570BD862E6}" type="pres">
      <dgm:prSet presAssocID="{AE53B410-01B2-4BB6-9EA7-A1D70C0135B7}" presName="compNode" presStyleCnt="0"/>
      <dgm:spPr/>
    </dgm:pt>
    <dgm:pt modelId="{D50BD0F4-822E-4E9F-9B17-FB67B0FCD93A}" type="pres">
      <dgm:prSet presAssocID="{AE53B410-01B2-4BB6-9EA7-A1D70C0135B7}" presName="bgRect" presStyleLbl="bgShp" presStyleIdx="1" presStyleCnt="7"/>
      <dgm:spPr/>
    </dgm:pt>
    <dgm:pt modelId="{F1A872CE-52DB-4151-A7DF-886148F2FCD3}" type="pres">
      <dgm:prSet presAssocID="{AE53B410-01B2-4BB6-9EA7-A1D70C0135B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E7C64C9-9350-48B7-A8EC-7EA73E37A427}" type="pres">
      <dgm:prSet presAssocID="{AE53B410-01B2-4BB6-9EA7-A1D70C0135B7}" presName="spaceRect" presStyleCnt="0"/>
      <dgm:spPr/>
    </dgm:pt>
    <dgm:pt modelId="{62B4EEE6-4FA6-4541-A303-B63CA3BEB640}" type="pres">
      <dgm:prSet presAssocID="{AE53B410-01B2-4BB6-9EA7-A1D70C0135B7}" presName="parTx" presStyleLbl="revTx" presStyleIdx="2" presStyleCnt="14">
        <dgm:presLayoutVars>
          <dgm:chMax val="0"/>
          <dgm:chPref val="0"/>
        </dgm:presLayoutVars>
      </dgm:prSet>
      <dgm:spPr/>
    </dgm:pt>
    <dgm:pt modelId="{ECBDDB81-1319-4488-A040-BA04597CB15B}" type="pres">
      <dgm:prSet presAssocID="{AE53B410-01B2-4BB6-9EA7-A1D70C0135B7}" presName="desTx" presStyleLbl="revTx" presStyleIdx="3" presStyleCnt="14">
        <dgm:presLayoutVars/>
      </dgm:prSet>
      <dgm:spPr/>
    </dgm:pt>
    <dgm:pt modelId="{AC64EA08-A036-4003-9983-FE5DD222A5A6}" type="pres">
      <dgm:prSet presAssocID="{018286CE-0589-472C-BD0A-AA5B3C5EF0A2}" presName="sibTrans" presStyleCnt="0"/>
      <dgm:spPr/>
    </dgm:pt>
    <dgm:pt modelId="{05BC832C-27AB-4108-BEFB-A26C44AEBD34}" type="pres">
      <dgm:prSet presAssocID="{BB8177C8-1DE0-4134-B69B-AE27640235FC}" presName="compNode" presStyleCnt="0"/>
      <dgm:spPr/>
    </dgm:pt>
    <dgm:pt modelId="{115EBE01-92DC-4E4C-8710-C59B59DBC87F}" type="pres">
      <dgm:prSet presAssocID="{BB8177C8-1DE0-4134-B69B-AE27640235FC}" presName="bgRect" presStyleLbl="bgShp" presStyleIdx="2" presStyleCnt="7"/>
      <dgm:spPr/>
    </dgm:pt>
    <dgm:pt modelId="{1F340C70-3C0E-4255-927D-DE7AA354BE87}" type="pres">
      <dgm:prSet presAssocID="{BB8177C8-1DE0-4134-B69B-AE27640235F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43943FB-01C4-44FE-994A-C972977FA539}" type="pres">
      <dgm:prSet presAssocID="{BB8177C8-1DE0-4134-B69B-AE27640235FC}" presName="spaceRect" presStyleCnt="0"/>
      <dgm:spPr/>
    </dgm:pt>
    <dgm:pt modelId="{7F6446B3-C0C1-4A99-9313-7280DF00286E}" type="pres">
      <dgm:prSet presAssocID="{BB8177C8-1DE0-4134-B69B-AE27640235FC}" presName="parTx" presStyleLbl="revTx" presStyleIdx="4" presStyleCnt="14">
        <dgm:presLayoutVars>
          <dgm:chMax val="0"/>
          <dgm:chPref val="0"/>
        </dgm:presLayoutVars>
      </dgm:prSet>
      <dgm:spPr/>
    </dgm:pt>
    <dgm:pt modelId="{32512898-C447-4B05-BA88-BF8F000B9F52}" type="pres">
      <dgm:prSet presAssocID="{BB8177C8-1DE0-4134-B69B-AE27640235FC}" presName="desTx" presStyleLbl="revTx" presStyleIdx="5" presStyleCnt="14">
        <dgm:presLayoutVars/>
      </dgm:prSet>
      <dgm:spPr/>
    </dgm:pt>
    <dgm:pt modelId="{5B0E5EFD-A863-4FFD-BC32-4F3A47BE1D8E}" type="pres">
      <dgm:prSet presAssocID="{C0F5EEE4-F821-49E4-9EFF-17417ECE10FA}" presName="sibTrans" presStyleCnt="0"/>
      <dgm:spPr/>
    </dgm:pt>
    <dgm:pt modelId="{ACFE1920-BC7F-417B-A98F-188F9406F245}" type="pres">
      <dgm:prSet presAssocID="{570B5F12-2228-4BCD-A108-8319E0DE69D6}" presName="compNode" presStyleCnt="0"/>
      <dgm:spPr/>
    </dgm:pt>
    <dgm:pt modelId="{0F368733-9C74-411A-A2EF-4A4B76A8C2B9}" type="pres">
      <dgm:prSet presAssocID="{570B5F12-2228-4BCD-A108-8319E0DE69D6}" presName="bgRect" presStyleLbl="bgShp" presStyleIdx="3" presStyleCnt="7"/>
      <dgm:spPr/>
    </dgm:pt>
    <dgm:pt modelId="{46BE21C4-F48F-4474-BDB0-C92678AA0621}" type="pres">
      <dgm:prSet presAssocID="{570B5F12-2228-4BCD-A108-8319E0DE69D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57868A50-9F09-44FE-B906-7E506C966E38}" type="pres">
      <dgm:prSet presAssocID="{570B5F12-2228-4BCD-A108-8319E0DE69D6}" presName="spaceRect" presStyleCnt="0"/>
      <dgm:spPr/>
    </dgm:pt>
    <dgm:pt modelId="{810493DB-C619-425C-B6BC-442CEC453171}" type="pres">
      <dgm:prSet presAssocID="{570B5F12-2228-4BCD-A108-8319E0DE69D6}" presName="parTx" presStyleLbl="revTx" presStyleIdx="6" presStyleCnt="14">
        <dgm:presLayoutVars>
          <dgm:chMax val="0"/>
          <dgm:chPref val="0"/>
        </dgm:presLayoutVars>
      </dgm:prSet>
      <dgm:spPr/>
    </dgm:pt>
    <dgm:pt modelId="{BCE0E5A9-3B8E-474F-8960-32EA96BBA3A0}" type="pres">
      <dgm:prSet presAssocID="{570B5F12-2228-4BCD-A108-8319E0DE69D6}" presName="desTx" presStyleLbl="revTx" presStyleIdx="7" presStyleCnt="14">
        <dgm:presLayoutVars/>
      </dgm:prSet>
      <dgm:spPr/>
    </dgm:pt>
    <dgm:pt modelId="{782BF952-31CB-4CD1-ABAD-67A6CB88D8EA}" type="pres">
      <dgm:prSet presAssocID="{50531B29-1B76-4746-9485-B7A642256870}" presName="sibTrans" presStyleCnt="0"/>
      <dgm:spPr/>
    </dgm:pt>
    <dgm:pt modelId="{872819F6-6539-4AF0-A7E1-C0C78E5D0C0C}" type="pres">
      <dgm:prSet presAssocID="{AD70176B-4AF5-4360-A63F-697A4D45C1B7}" presName="compNode" presStyleCnt="0"/>
      <dgm:spPr/>
    </dgm:pt>
    <dgm:pt modelId="{036C9144-DFE4-4E25-B25C-B6092624FD9E}" type="pres">
      <dgm:prSet presAssocID="{AD70176B-4AF5-4360-A63F-697A4D45C1B7}" presName="bgRect" presStyleLbl="bgShp" presStyleIdx="4" presStyleCnt="7"/>
      <dgm:spPr/>
    </dgm:pt>
    <dgm:pt modelId="{D2D52990-C694-4F67-A6AA-9F8D931DDD2D}" type="pres">
      <dgm:prSet presAssocID="{AD70176B-4AF5-4360-A63F-697A4D45C1B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post"/>
        </a:ext>
      </dgm:extLst>
    </dgm:pt>
    <dgm:pt modelId="{5BCC2296-6611-4877-BCAF-39A944180033}" type="pres">
      <dgm:prSet presAssocID="{AD70176B-4AF5-4360-A63F-697A4D45C1B7}" presName="spaceRect" presStyleCnt="0"/>
      <dgm:spPr/>
    </dgm:pt>
    <dgm:pt modelId="{C5079660-3C1A-41C2-8D5D-5709F544E0BE}" type="pres">
      <dgm:prSet presAssocID="{AD70176B-4AF5-4360-A63F-697A4D45C1B7}" presName="parTx" presStyleLbl="revTx" presStyleIdx="8" presStyleCnt="14">
        <dgm:presLayoutVars>
          <dgm:chMax val="0"/>
          <dgm:chPref val="0"/>
        </dgm:presLayoutVars>
      </dgm:prSet>
      <dgm:spPr/>
    </dgm:pt>
    <dgm:pt modelId="{4E940211-201A-4C8F-96CB-80782C1CEA7D}" type="pres">
      <dgm:prSet presAssocID="{AD70176B-4AF5-4360-A63F-697A4D45C1B7}" presName="desTx" presStyleLbl="revTx" presStyleIdx="9" presStyleCnt="14">
        <dgm:presLayoutVars/>
      </dgm:prSet>
      <dgm:spPr/>
    </dgm:pt>
    <dgm:pt modelId="{4D911EC6-4873-428F-8293-AF6310563AF5}" type="pres">
      <dgm:prSet presAssocID="{A5740670-335A-4A05-BD25-FBD753B2885B}" presName="sibTrans" presStyleCnt="0"/>
      <dgm:spPr/>
    </dgm:pt>
    <dgm:pt modelId="{B5A13B16-A4FE-4B8D-B729-34E36EB85D83}" type="pres">
      <dgm:prSet presAssocID="{5E7139F4-E16A-43E5-8F1B-5E631E8535D7}" presName="compNode" presStyleCnt="0"/>
      <dgm:spPr/>
    </dgm:pt>
    <dgm:pt modelId="{AA6E1E95-C670-4E96-BE19-6BA3EDB495DC}" type="pres">
      <dgm:prSet presAssocID="{5E7139F4-E16A-43E5-8F1B-5E631E8535D7}" presName="bgRect" presStyleLbl="bgShp" presStyleIdx="5" presStyleCnt="7"/>
      <dgm:spPr/>
    </dgm:pt>
    <dgm:pt modelId="{A834A30E-D458-4D5F-A693-F4F816207642}" type="pres">
      <dgm:prSet presAssocID="{5E7139F4-E16A-43E5-8F1B-5E631E8535D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7D46CAAD-9953-47F5-BE82-5C1A2CE42DC2}" type="pres">
      <dgm:prSet presAssocID="{5E7139F4-E16A-43E5-8F1B-5E631E8535D7}" presName="spaceRect" presStyleCnt="0"/>
      <dgm:spPr/>
    </dgm:pt>
    <dgm:pt modelId="{ABDC183B-6D5E-4F4F-B922-3C64CFDE96E6}" type="pres">
      <dgm:prSet presAssocID="{5E7139F4-E16A-43E5-8F1B-5E631E8535D7}" presName="parTx" presStyleLbl="revTx" presStyleIdx="10" presStyleCnt="14">
        <dgm:presLayoutVars>
          <dgm:chMax val="0"/>
          <dgm:chPref val="0"/>
        </dgm:presLayoutVars>
      </dgm:prSet>
      <dgm:spPr/>
    </dgm:pt>
    <dgm:pt modelId="{C8D3002C-BB56-4074-BB49-EA1BB41F1F86}" type="pres">
      <dgm:prSet presAssocID="{5E7139F4-E16A-43E5-8F1B-5E631E8535D7}" presName="desTx" presStyleLbl="revTx" presStyleIdx="11" presStyleCnt="14">
        <dgm:presLayoutVars/>
      </dgm:prSet>
      <dgm:spPr/>
    </dgm:pt>
    <dgm:pt modelId="{692F22F8-335A-BC4D-9211-CB87F7572CB8}" type="pres">
      <dgm:prSet presAssocID="{50799450-6044-4ECA-BBA4-A1CB616E42E4}" presName="sibTrans" presStyleCnt="0"/>
      <dgm:spPr/>
    </dgm:pt>
    <dgm:pt modelId="{C522A21C-92EF-0A48-8FDA-E0D582783073}" type="pres">
      <dgm:prSet presAssocID="{4F8D05CC-CB79-A945-BDD9-26BDFFE5485C}" presName="compNode" presStyleCnt="0"/>
      <dgm:spPr/>
    </dgm:pt>
    <dgm:pt modelId="{B9243736-3918-8E4B-A68E-800D0B5CCF3E}" type="pres">
      <dgm:prSet presAssocID="{4F8D05CC-CB79-A945-BDD9-26BDFFE5485C}" presName="bgRect" presStyleLbl="bgShp" presStyleIdx="6" presStyleCnt="7"/>
      <dgm:spPr/>
    </dgm:pt>
    <dgm:pt modelId="{5A7B0C07-FEC2-6242-B376-B53768045DED}" type="pres">
      <dgm:prSet presAssocID="{4F8D05CC-CB79-A945-BDD9-26BDFFE5485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19BA7268-33CA-E44A-9628-455AE6350448}" type="pres">
      <dgm:prSet presAssocID="{4F8D05CC-CB79-A945-BDD9-26BDFFE5485C}" presName="spaceRect" presStyleCnt="0"/>
      <dgm:spPr/>
    </dgm:pt>
    <dgm:pt modelId="{B28FB807-98F3-8A41-B659-A99CD521C203}" type="pres">
      <dgm:prSet presAssocID="{4F8D05CC-CB79-A945-BDD9-26BDFFE5485C}" presName="parTx" presStyleLbl="revTx" presStyleIdx="12" presStyleCnt="14">
        <dgm:presLayoutVars>
          <dgm:chMax val="0"/>
          <dgm:chPref val="0"/>
        </dgm:presLayoutVars>
      </dgm:prSet>
      <dgm:spPr/>
    </dgm:pt>
    <dgm:pt modelId="{444B1F4E-7856-1B48-AB65-68E60B161B7B}" type="pres">
      <dgm:prSet presAssocID="{4F8D05CC-CB79-A945-BDD9-26BDFFE5485C}" presName="desTx" presStyleLbl="revTx" presStyleIdx="13" presStyleCnt="14">
        <dgm:presLayoutVars/>
      </dgm:prSet>
      <dgm:spPr/>
    </dgm:pt>
  </dgm:ptLst>
  <dgm:cxnLst>
    <dgm:cxn modelId="{9527642B-C196-40C2-BAAB-298DA922F02A}" type="presOf" srcId="{FC67F351-4F6F-4D76-8E9B-BDFEFE8D9FEE}" destId="{C8D3002C-BB56-4074-BB49-EA1BB41F1F86}" srcOrd="0" destOrd="0" presId="urn:microsoft.com/office/officeart/2018/2/layout/IconVerticalSolidList"/>
    <dgm:cxn modelId="{794B8434-39D7-4136-8D1B-3D75D578512A}" srcId="{BB8177C8-1DE0-4134-B69B-AE27640235FC}" destId="{06580072-0720-4673-8686-C72010DA5500}" srcOrd="0" destOrd="0" parTransId="{BD636202-DBAB-4587-BAC5-3374EB32238F}" sibTransId="{372FA890-C89B-4FD6-B2DE-F89CACFD8784}"/>
    <dgm:cxn modelId="{04D96140-142F-4350-BFDB-C9E8C96F7E59}" type="presOf" srcId="{06580072-0720-4673-8686-C72010DA5500}" destId="{32512898-C447-4B05-BA88-BF8F000B9F52}" srcOrd="0" destOrd="0" presId="urn:microsoft.com/office/officeart/2018/2/layout/IconVerticalSolidList"/>
    <dgm:cxn modelId="{0896794D-EE03-482E-B222-61C4D1A60F3A}" type="presOf" srcId="{DFF7F54D-8B9A-4E83-9409-9D5BAAA74032}" destId="{ECBDDB81-1319-4488-A040-BA04597CB15B}" srcOrd="0" destOrd="0" presId="urn:microsoft.com/office/officeart/2018/2/layout/IconVerticalSolidList"/>
    <dgm:cxn modelId="{9960234E-283F-FA4E-8B62-A7FC5E9DCBB5}" srcId="{4F8D05CC-CB79-A945-BDD9-26BDFFE5485C}" destId="{7CC714C1-70A3-EC41-8D69-63F77E74BA21}" srcOrd="0" destOrd="0" parTransId="{C1DE2F83-F3BB-D949-A674-058895B7BFB3}" sibTransId="{E637CA01-D2FE-0A46-B7D0-46F4057F15C7}"/>
    <dgm:cxn modelId="{2461206C-896A-4EB2-8585-6B6C1C554051}" type="presOf" srcId="{C2F74436-AC4C-4498-B4FF-234B5947945D}" destId="{23B1E543-D12A-460B-B31E-AC4ACCE7E1B3}" srcOrd="0" destOrd="0" presId="urn:microsoft.com/office/officeart/2018/2/layout/IconVerticalSolidList"/>
    <dgm:cxn modelId="{96AD896C-875D-4D7A-9476-1B48789980F7}" srcId="{570B5F12-2228-4BCD-A108-8319E0DE69D6}" destId="{D254EC53-EB28-442F-873B-8902AD99AB5A}" srcOrd="0" destOrd="0" parTransId="{2379ADC5-8260-400C-A7C0-E5BB45FA833C}" sibTransId="{48498141-0204-4B91-A36D-973124F04E4F}"/>
    <dgm:cxn modelId="{60BEAE77-DE59-4245-B426-F81BE1AFFB77}" srcId="{0C891687-96C7-41D5-A110-9CDA189C62DF}" destId="{BB8177C8-1DE0-4134-B69B-AE27640235FC}" srcOrd="2" destOrd="0" parTransId="{E1C72633-5EF5-4C48-B7C9-F4DD336A5025}" sibTransId="{C0F5EEE4-F821-49E4-9EFF-17417ECE10FA}"/>
    <dgm:cxn modelId="{A0106979-926E-42E2-AFAE-C6985D0F3244}" srcId="{5E7139F4-E16A-43E5-8F1B-5E631E8535D7}" destId="{FC67F351-4F6F-4D76-8E9B-BDFEFE8D9FEE}" srcOrd="0" destOrd="0" parTransId="{B16FE1E9-F944-4EDF-8334-179140DAF4F5}" sibTransId="{ABACD1C8-99C6-4F08-8B2F-86AABE3B5FF8}"/>
    <dgm:cxn modelId="{5B2DE77B-6EBA-45A6-9FC4-0569E48D0F20}" type="presOf" srcId="{D254EC53-EB28-442F-873B-8902AD99AB5A}" destId="{BCE0E5A9-3B8E-474F-8960-32EA96BBA3A0}" srcOrd="0" destOrd="0" presId="urn:microsoft.com/office/officeart/2018/2/layout/IconVerticalSolidList"/>
    <dgm:cxn modelId="{4572DE84-BFB6-491A-BACA-6FF041DA02B7}" srcId="{0C891687-96C7-41D5-A110-9CDA189C62DF}" destId="{AD70176B-4AF5-4360-A63F-697A4D45C1B7}" srcOrd="4" destOrd="0" parTransId="{64C82E72-482C-4282-BD47-1B6D7D736CC4}" sibTransId="{A5740670-335A-4A05-BD25-FBD753B2885B}"/>
    <dgm:cxn modelId="{A5021F88-BFA1-4A85-AFB3-22C23DC249B5}" srcId="{0C891687-96C7-41D5-A110-9CDA189C62DF}" destId="{570B5F12-2228-4BCD-A108-8319E0DE69D6}" srcOrd="3" destOrd="0" parTransId="{AFD305D7-BCBB-48A1-A9EF-32142E565C10}" sibTransId="{50531B29-1B76-4746-9485-B7A642256870}"/>
    <dgm:cxn modelId="{2DA5DA8B-A9C7-4313-A76C-EDE2BC8C5705}" type="presOf" srcId="{AD70176B-4AF5-4360-A63F-697A4D45C1B7}" destId="{C5079660-3C1A-41C2-8D5D-5709F544E0BE}" srcOrd="0" destOrd="0" presId="urn:microsoft.com/office/officeart/2018/2/layout/IconVerticalSolidList"/>
    <dgm:cxn modelId="{29D9D592-149C-9447-809C-4E2684C41569}" type="presOf" srcId="{4F8D05CC-CB79-A945-BDD9-26BDFFE5485C}" destId="{B28FB807-98F3-8A41-B659-A99CD521C203}" srcOrd="0" destOrd="0" presId="urn:microsoft.com/office/officeart/2018/2/layout/IconVerticalSolidList"/>
    <dgm:cxn modelId="{2BDD949C-8028-4DB3-977F-56487E559D1E}" type="presOf" srcId="{5E7139F4-E16A-43E5-8F1B-5E631E8535D7}" destId="{ABDC183B-6D5E-4F4F-B922-3C64CFDE96E6}" srcOrd="0" destOrd="0" presId="urn:microsoft.com/office/officeart/2018/2/layout/IconVerticalSolidList"/>
    <dgm:cxn modelId="{4C70AB9C-43EE-407C-BB47-7369E34D5C2A}" srcId="{AD70176B-4AF5-4360-A63F-697A4D45C1B7}" destId="{791D2F6C-BEBE-4B6D-8AF8-028260422FA9}" srcOrd="0" destOrd="0" parTransId="{EA9A928F-CD94-47C8-8521-CDFBBA5FF104}" sibTransId="{D8DB9698-A5D3-4A0D-9FF3-C983886073E2}"/>
    <dgm:cxn modelId="{B60F1BB1-4CAB-F84A-92C1-580D821DA22D}" srcId="{0C891687-96C7-41D5-A110-9CDA189C62DF}" destId="{4F8D05CC-CB79-A945-BDD9-26BDFFE5485C}" srcOrd="6" destOrd="0" parTransId="{6DDDDD82-6429-3343-91C5-B4B43E7060A9}" sibTransId="{6C9B7515-BDC6-7247-AD8F-9AB4AE13B8D1}"/>
    <dgm:cxn modelId="{B86B4DB2-BC54-1943-A7F8-FEA6A5226D8C}" type="presOf" srcId="{7CC714C1-70A3-EC41-8D69-63F77E74BA21}" destId="{444B1F4E-7856-1B48-AB65-68E60B161B7B}" srcOrd="0" destOrd="0" presId="urn:microsoft.com/office/officeart/2018/2/layout/IconVerticalSolidList"/>
    <dgm:cxn modelId="{3503D9B4-9486-44F8-AD6D-391D9250BE98}" srcId="{C2F74436-AC4C-4498-B4FF-234B5947945D}" destId="{EDE358E7-F4D5-421E-9A68-8E6796A744ED}" srcOrd="0" destOrd="0" parTransId="{F18B6CEA-2B40-420C-B930-C2CB892E9574}" sibTransId="{3A2BFFCD-034A-49C1-BACD-80A61E5A6D6E}"/>
    <dgm:cxn modelId="{E38CBDBE-CE24-45F9-AF35-0871667E8C1E}" srcId="{0C891687-96C7-41D5-A110-9CDA189C62DF}" destId="{AE53B410-01B2-4BB6-9EA7-A1D70C0135B7}" srcOrd="1" destOrd="0" parTransId="{53F5C94A-0CAF-4C85-9E11-52FC150AB361}" sibTransId="{018286CE-0589-472C-BD0A-AA5B3C5EF0A2}"/>
    <dgm:cxn modelId="{BE5E07C6-E7BC-484C-935A-DBC7B844C372}" type="presOf" srcId="{0C891687-96C7-41D5-A110-9CDA189C62DF}" destId="{99C6221E-7703-4975-BBA1-77084992E8CF}" srcOrd="0" destOrd="0" presId="urn:microsoft.com/office/officeart/2018/2/layout/IconVerticalSolidList"/>
    <dgm:cxn modelId="{4716ECCD-6964-416A-B179-7236FAFFBCBB}" type="presOf" srcId="{EDE358E7-F4D5-421E-9A68-8E6796A744ED}" destId="{CA708046-CF09-41E4-A488-E2A12EE2A2CC}" srcOrd="0" destOrd="0" presId="urn:microsoft.com/office/officeart/2018/2/layout/IconVerticalSolidList"/>
    <dgm:cxn modelId="{BE9B29D7-A04B-4D61-B860-4BF911B812A6}" srcId="{0C891687-96C7-41D5-A110-9CDA189C62DF}" destId="{5E7139F4-E16A-43E5-8F1B-5E631E8535D7}" srcOrd="5" destOrd="0" parTransId="{99E8FA51-FA02-49B8-B3F8-E6915541C1E4}" sibTransId="{50799450-6044-4ECA-BBA4-A1CB616E42E4}"/>
    <dgm:cxn modelId="{196057DD-7E0D-41AF-B83D-F6199FE2C0F3}" type="presOf" srcId="{AE53B410-01B2-4BB6-9EA7-A1D70C0135B7}" destId="{62B4EEE6-4FA6-4541-A303-B63CA3BEB640}" srcOrd="0" destOrd="0" presId="urn:microsoft.com/office/officeart/2018/2/layout/IconVerticalSolidList"/>
    <dgm:cxn modelId="{62D0DBE0-0BA4-4A87-947C-B02FDA059134}" type="presOf" srcId="{791D2F6C-BEBE-4B6D-8AF8-028260422FA9}" destId="{4E940211-201A-4C8F-96CB-80782C1CEA7D}" srcOrd="0" destOrd="0" presId="urn:microsoft.com/office/officeart/2018/2/layout/IconVerticalSolidList"/>
    <dgm:cxn modelId="{9A68B1E2-A2FF-42C9-9ABF-137C27907280}" srcId="{AE53B410-01B2-4BB6-9EA7-A1D70C0135B7}" destId="{DFF7F54D-8B9A-4E83-9409-9D5BAAA74032}" srcOrd="0" destOrd="0" parTransId="{964F965A-5B7B-4290-871C-F0A434FD2D6A}" sibTransId="{415CE6EE-2E49-46E7-9BD7-3281D5415ABA}"/>
    <dgm:cxn modelId="{34DCB8E4-3A8D-4DAE-8D22-1E78E85E1B12}" srcId="{0C891687-96C7-41D5-A110-9CDA189C62DF}" destId="{C2F74436-AC4C-4498-B4FF-234B5947945D}" srcOrd="0" destOrd="0" parTransId="{C1AAD3E9-4EAD-46E4-A008-6D84B018175B}" sibTransId="{FD1651FF-57FD-47F4-94CB-B325926FD53C}"/>
    <dgm:cxn modelId="{4E39DAE6-3A07-4D3E-9B7B-07CFABA91243}" type="presOf" srcId="{570B5F12-2228-4BCD-A108-8319E0DE69D6}" destId="{810493DB-C619-425C-B6BC-442CEC453171}" srcOrd="0" destOrd="0" presId="urn:microsoft.com/office/officeart/2018/2/layout/IconVerticalSolidList"/>
    <dgm:cxn modelId="{DD0B63E8-72E7-422C-B0E1-8FE47E64C89F}" type="presOf" srcId="{BB8177C8-1DE0-4134-B69B-AE27640235FC}" destId="{7F6446B3-C0C1-4A99-9313-7280DF00286E}" srcOrd="0" destOrd="0" presId="urn:microsoft.com/office/officeart/2018/2/layout/IconVerticalSolidList"/>
    <dgm:cxn modelId="{E37B7FB5-824E-4355-B27A-2509C7E4F802}" type="presParOf" srcId="{99C6221E-7703-4975-BBA1-77084992E8CF}" destId="{F937E32A-06AC-493D-9E16-B0BC7184FDD3}" srcOrd="0" destOrd="0" presId="urn:microsoft.com/office/officeart/2018/2/layout/IconVerticalSolidList"/>
    <dgm:cxn modelId="{5537D85D-8F00-42D8-A30F-B2AF3359753D}" type="presParOf" srcId="{F937E32A-06AC-493D-9E16-B0BC7184FDD3}" destId="{54A8C978-7CEA-4AE5-B83B-7DAA1714219F}" srcOrd="0" destOrd="0" presId="urn:microsoft.com/office/officeart/2018/2/layout/IconVerticalSolidList"/>
    <dgm:cxn modelId="{770C52EB-B969-4395-A12B-13C6BFC50BB8}" type="presParOf" srcId="{F937E32A-06AC-493D-9E16-B0BC7184FDD3}" destId="{D8183D99-E6A1-4228-9D35-904747016CAC}" srcOrd="1" destOrd="0" presId="urn:microsoft.com/office/officeart/2018/2/layout/IconVerticalSolidList"/>
    <dgm:cxn modelId="{D235FB75-FCA2-4EE1-B6CB-EF337D98609E}" type="presParOf" srcId="{F937E32A-06AC-493D-9E16-B0BC7184FDD3}" destId="{713299D7-0B85-4209-8B4E-52D2F7EC1060}" srcOrd="2" destOrd="0" presId="urn:microsoft.com/office/officeart/2018/2/layout/IconVerticalSolidList"/>
    <dgm:cxn modelId="{E079CEAE-55F3-49B6-B5D6-91BBB0D66BA3}" type="presParOf" srcId="{F937E32A-06AC-493D-9E16-B0BC7184FDD3}" destId="{23B1E543-D12A-460B-B31E-AC4ACCE7E1B3}" srcOrd="3" destOrd="0" presId="urn:microsoft.com/office/officeart/2018/2/layout/IconVerticalSolidList"/>
    <dgm:cxn modelId="{5C9EACB0-CE2A-47A0-8CB0-D13641005209}" type="presParOf" srcId="{F937E32A-06AC-493D-9E16-B0BC7184FDD3}" destId="{CA708046-CF09-41E4-A488-E2A12EE2A2CC}" srcOrd="4" destOrd="0" presId="urn:microsoft.com/office/officeart/2018/2/layout/IconVerticalSolidList"/>
    <dgm:cxn modelId="{77BDB891-5FB7-4693-87E7-FB5309306EA9}" type="presParOf" srcId="{99C6221E-7703-4975-BBA1-77084992E8CF}" destId="{D63862BB-B8EE-4DB5-88D5-39E8A21F5BB5}" srcOrd="1" destOrd="0" presId="urn:microsoft.com/office/officeart/2018/2/layout/IconVerticalSolidList"/>
    <dgm:cxn modelId="{F21E4B91-D26E-42C1-8348-BAF74493FB40}" type="presParOf" srcId="{99C6221E-7703-4975-BBA1-77084992E8CF}" destId="{158FCFD1-49E9-40DB-B836-5F570BD862E6}" srcOrd="2" destOrd="0" presId="urn:microsoft.com/office/officeart/2018/2/layout/IconVerticalSolidList"/>
    <dgm:cxn modelId="{8B5D352A-F1E0-459A-9192-5178E77266DA}" type="presParOf" srcId="{158FCFD1-49E9-40DB-B836-5F570BD862E6}" destId="{D50BD0F4-822E-4E9F-9B17-FB67B0FCD93A}" srcOrd="0" destOrd="0" presId="urn:microsoft.com/office/officeart/2018/2/layout/IconVerticalSolidList"/>
    <dgm:cxn modelId="{044FA5E4-C111-4636-A365-08941866758B}" type="presParOf" srcId="{158FCFD1-49E9-40DB-B836-5F570BD862E6}" destId="{F1A872CE-52DB-4151-A7DF-886148F2FCD3}" srcOrd="1" destOrd="0" presId="urn:microsoft.com/office/officeart/2018/2/layout/IconVerticalSolidList"/>
    <dgm:cxn modelId="{C52D3718-2724-4D83-B9AD-81C95DF35BCE}" type="presParOf" srcId="{158FCFD1-49E9-40DB-B836-5F570BD862E6}" destId="{0E7C64C9-9350-48B7-A8EC-7EA73E37A427}" srcOrd="2" destOrd="0" presId="urn:microsoft.com/office/officeart/2018/2/layout/IconVerticalSolidList"/>
    <dgm:cxn modelId="{792A2E96-2F69-4254-BF8A-8E7336F1370F}" type="presParOf" srcId="{158FCFD1-49E9-40DB-B836-5F570BD862E6}" destId="{62B4EEE6-4FA6-4541-A303-B63CA3BEB640}" srcOrd="3" destOrd="0" presId="urn:microsoft.com/office/officeart/2018/2/layout/IconVerticalSolidList"/>
    <dgm:cxn modelId="{53DA4236-9258-4BE4-86B6-791CDA0E6F05}" type="presParOf" srcId="{158FCFD1-49E9-40DB-B836-5F570BD862E6}" destId="{ECBDDB81-1319-4488-A040-BA04597CB15B}" srcOrd="4" destOrd="0" presId="urn:microsoft.com/office/officeart/2018/2/layout/IconVerticalSolidList"/>
    <dgm:cxn modelId="{64A2E09C-4BD5-4229-8B95-55E0D2C3EBE2}" type="presParOf" srcId="{99C6221E-7703-4975-BBA1-77084992E8CF}" destId="{AC64EA08-A036-4003-9983-FE5DD222A5A6}" srcOrd="3" destOrd="0" presId="urn:microsoft.com/office/officeart/2018/2/layout/IconVerticalSolidList"/>
    <dgm:cxn modelId="{B255B1FB-6F97-4EF3-97EC-F36165F2FBDD}" type="presParOf" srcId="{99C6221E-7703-4975-BBA1-77084992E8CF}" destId="{05BC832C-27AB-4108-BEFB-A26C44AEBD34}" srcOrd="4" destOrd="0" presId="urn:microsoft.com/office/officeart/2018/2/layout/IconVerticalSolidList"/>
    <dgm:cxn modelId="{1C475AD2-A49F-45AF-9EEC-3064B707A63F}" type="presParOf" srcId="{05BC832C-27AB-4108-BEFB-A26C44AEBD34}" destId="{115EBE01-92DC-4E4C-8710-C59B59DBC87F}" srcOrd="0" destOrd="0" presId="urn:microsoft.com/office/officeart/2018/2/layout/IconVerticalSolidList"/>
    <dgm:cxn modelId="{7909387C-9EA4-42F1-A718-33F92EDCA6E0}" type="presParOf" srcId="{05BC832C-27AB-4108-BEFB-A26C44AEBD34}" destId="{1F340C70-3C0E-4255-927D-DE7AA354BE87}" srcOrd="1" destOrd="0" presId="urn:microsoft.com/office/officeart/2018/2/layout/IconVerticalSolidList"/>
    <dgm:cxn modelId="{85BE914C-75E7-4C75-B026-39AB7F85FD83}" type="presParOf" srcId="{05BC832C-27AB-4108-BEFB-A26C44AEBD34}" destId="{B43943FB-01C4-44FE-994A-C972977FA539}" srcOrd="2" destOrd="0" presId="urn:microsoft.com/office/officeart/2018/2/layout/IconVerticalSolidList"/>
    <dgm:cxn modelId="{3C005709-BC77-454F-91BD-8D98E9D7CA84}" type="presParOf" srcId="{05BC832C-27AB-4108-BEFB-A26C44AEBD34}" destId="{7F6446B3-C0C1-4A99-9313-7280DF00286E}" srcOrd="3" destOrd="0" presId="urn:microsoft.com/office/officeart/2018/2/layout/IconVerticalSolidList"/>
    <dgm:cxn modelId="{90C868A6-57EC-4E11-8821-A8B3D7DD8583}" type="presParOf" srcId="{05BC832C-27AB-4108-BEFB-A26C44AEBD34}" destId="{32512898-C447-4B05-BA88-BF8F000B9F52}" srcOrd="4" destOrd="0" presId="urn:microsoft.com/office/officeart/2018/2/layout/IconVerticalSolidList"/>
    <dgm:cxn modelId="{01C35D1F-7F90-44B4-9896-6668B4BFDDFB}" type="presParOf" srcId="{99C6221E-7703-4975-BBA1-77084992E8CF}" destId="{5B0E5EFD-A863-4FFD-BC32-4F3A47BE1D8E}" srcOrd="5" destOrd="0" presId="urn:microsoft.com/office/officeart/2018/2/layout/IconVerticalSolidList"/>
    <dgm:cxn modelId="{19040E2A-3618-4817-A1FE-9767F5C34737}" type="presParOf" srcId="{99C6221E-7703-4975-BBA1-77084992E8CF}" destId="{ACFE1920-BC7F-417B-A98F-188F9406F245}" srcOrd="6" destOrd="0" presId="urn:microsoft.com/office/officeart/2018/2/layout/IconVerticalSolidList"/>
    <dgm:cxn modelId="{402A20ED-EC64-4F67-826A-8CABB3ECC71F}" type="presParOf" srcId="{ACFE1920-BC7F-417B-A98F-188F9406F245}" destId="{0F368733-9C74-411A-A2EF-4A4B76A8C2B9}" srcOrd="0" destOrd="0" presId="urn:microsoft.com/office/officeart/2018/2/layout/IconVerticalSolidList"/>
    <dgm:cxn modelId="{8D60AFE3-E3CD-4215-935B-9A09F3FB5107}" type="presParOf" srcId="{ACFE1920-BC7F-417B-A98F-188F9406F245}" destId="{46BE21C4-F48F-4474-BDB0-C92678AA0621}" srcOrd="1" destOrd="0" presId="urn:microsoft.com/office/officeart/2018/2/layout/IconVerticalSolidList"/>
    <dgm:cxn modelId="{18B32D20-894B-40F0-91C5-F32DDA75CBF6}" type="presParOf" srcId="{ACFE1920-BC7F-417B-A98F-188F9406F245}" destId="{57868A50-9F09-44FE-B906-7E506C966E38}" srcOrd="2" destOrd="0" presId="urn:microsoft.com/office/officeart/2018/2/layout/IconVerticalSolidList"/>
    <dgm:cxn modelId="{1207AB46-6E84-4A0D-A32B-CDC3BAB9D58E}" type="presParOf" srcId="{ACFE1920-BC7F-417B-A98F-188F9406F245}" destId="{810493DB-C619-425C-B6BC-442CEC453171}" srcOrd="3" destOrd="0" presId="urn:microsoft.com/office/officeart/2018/2/layout/IconVerticalSolidList"/>
    <dgm:cxn modelId="{E652DF5A-A85F-4747-80F4-A62FECF2CBF6}" type="presParOf" srcId="{ACFE1920-BC7F-417B-A98F-188F9406F245}" destId="{BCE0E5A9-3B8E-474F-8960-32EA96BBA3A0}" srcOrd="4" destOrd="0" presId="urn:microsoft.com/office/officeart/2018/2/layout/IconVerticalSolidList"/>
    <dgm:cxn modelId="{D9E1CBA6-3863-446F-B10C-60B35BE90882}" type="presParOf" srcId="{99C6221E-7703-4975-BBA1-77084992E8CF}" destId="{782BF952-31CB-4CD1-ABAD-67A6CB88D8EA}" srcOrd="7" destOrd="0" presId="urn:microsoft.com/office/officeart/2018/2/layout/IconVerticalSolidList"/>
    <dgm:cxn modelId="{FBB9A1DE-59DF-4E8B-93B0-EF729614EA34}" type="presParOf" srcId="{99C6221E-7703-4975-BBA1-77084992E8CF}" destId="{872819F6-6539-4AF0-A7E1-C0C78E5D0C0C}" srcOrd="8" destOrd="0" presId="urn:microsoft.com/office/officeart/2018/2/layout/IconVerticalSolidList"/>
    <dgm:cxn modelId="{022321E8-F19D-45DB-BCAD-679C2FFE1A04}" type="presParOf" srcId="{872819F6-6539-4AF0-A7E1-C0C78E5D0C0C}" destId="{036C9144-DFE4-4E25-B25C-B6092624FD9E}" srcOrd="0" destOrd="0" presId="urn:microsoft.com/office/officeart/2018/2/layout/IconVerticalSolidList"/>
    <dgm:cxn modelId="{EBEFA229-C331-46A1-ADEC-661CF0132BD2}" type="presParOf" srcId="{872819F6-6539-4AF0-A7E1-C0C78E5D0C0C}" destId="{D2D52990-C694-4F67-A6AA-9F8D931DDD2D}" srcOrd="1" destOrd="0" presId="urn:microsoft.com/office/officeart/2018/2/layout/IconVerticalSolidList"/>
    <dgm:cxn modelId="{5A76E4DC-28A4-4DCE-9C3E-14FD3EF3D7E0}" type="presParOf" srcId="{872819F6-6539-4AF0-A7E1-C0C78E5D0C0C}" destId="{5BCC2296-6611-4877-BCAF-39A944180033}" srcOrd="2" destOrd="0" presId="urn:microsoft.com/office/officeart/2018/2/layout/IconVerticalSolidList"/>
    <dgm:cxn modelId="{397A60CA-B8EF-4E06-9F7C-0AAB3CAD0B56}" type="presParOf" srcId="{872819F6-6539-4AF0-A7E1-C0C78E5D0C0C}" destId="{C5079660-3C1A-41C2-8D5D-5709F544E0BE}" srcOrd="3" destOrd="0" presId="urn:microsoft.com/office/officeart/2018/2/layout/IconVerticalSolidList"/>
    <dgm:cxn modelId="{65B5ED3A-23F3-4D2B-B54E-566998C0FDC3}" type="presParOf" srcId="{872819F6-6539-4AF0-A7E1-C0C78E5D0C0C}" destId="{4E940211-201A-4C8F-96CB-80782C1CEA7D}" srcOrd="4" destOrd="0" presId="urn:microsoft.com/office/officeart/2018/2/layout/IconVerticalSolidList"/>
    <dgm:cxn modelId="{5F11CCCE-A442-4413-A2E9-DB8A6F56F95E}" type="presParOf" srcId="{99C6221E-7703-4975-BBA1-77084992E8CF}" destId="{4D911EC6-4873-428F-8293-AF6310563AF5}" srcOrd="9" destOrd="0" presId="urn:microsoft.com/office/officeart/2018/2/layout/IconVerticalSolidList"/>
    <dgm:cxn modelId="{90FCC11C-2681-4AA3-AC01-A27F4392CF0B}" type="presParOf" srcId="{99C6221E-7703-4975-BBA1-77084992E8CF}" destId="{B5A13B16-A4FE-4B8D-B729-34E36EB85D83}" srcOrd="10" destOrd="0" presId="urn:microsoft.com/office/officeart/2018/2/layout/IconVerticalSolidList"/>
    <dgm:cxn modelId="{8EDACA63-51EC-47F3-B78D-18D9562EA7E6}" type="presParOf" srcId="{B5A13B16-A4FE-4B8D-B729-34E36EB85D83}" destId="{AA6E1E95-C670-4E96-BE19-6BA3EDB495DC}" srcOrd="0" destOrd="0" presId="urn:microsoft.com/office/officeart/2018/2/layout/IconVerticalSolidList"/>
    <dgm:cxn modelId="{E5C7A1B3-7875-4F29-B941-86B9D1EABC48}" type="presParOf" srcId="{B5A13B16-A4FE-4B8D-B729-34E36EB85D83}" destId="{A834A30E-D458-4D5F-A693-F4F816207642}" srcOrd="1" destOrd="0" presId="urn:microsoft.com/office/officeart/2018/2/layout/IconVerticalSolidList"/>
    <dgm:cxn modelId="{1CDCB64C-C4D8-4224-8897-679C93A08716}" type="presParOf" srcId="{B5A13B16-A4FE-4B8D-B729-34E36EB85D83}" destId="{7D46CAAD-9953-47F5-BE82-5C1A2CE42DC2}" srcOrd="2" destOrd="0" presId="urn:microsoft.com/office/officeart/2018/2/layout/IconVerticalSolidList"/>
    <dgm:cxn modelId="{CDDC072A-520A-4B48-862C-D86A276431E1}" type="presParOf" srcId="{B5A13B16-A4FE-4B8D-B729-34E36EB85D83}" destId="{ABDC183B-6D5E-4F4F-B922-3C64CFDE96E6}" srcOrd="3" destOrd="0" presId="urn:microsoft.com/office/officeart/2018/2/layout/IconVerticalSolidList"/>
    <dgm:cxn modelId="{81185B34-BD4C-4F5D-B15E-5DEAAF25DB8C}" type="presParOf" srcId="{B5A13B16-A4FE-4B8D-B729-34E36EB85D83}" destId="{C8D3002C-BB56-4074-BB49-EA1BB41F1F86}" srcOrd="4" destOrd="0" presId="urn:microsoft.com/office/officeart/2018/2/layout/IconVerticalSolidList"/>
    <dgm:cxn modelId="{F05F91C6-09E9-9F41-B816-146521FA308A}" type="presParOf" srcId="{99C6221E-7703-4975-BBA1-77084992E8CF}" destId="{692F22F8-335A-BC4D-9211-CB87F7572CB8}" srcOrd="11" destOrd="0" presId="urn:microsoft.com/office/officeart/2018/2/layout/IconVerticalSolidList"/>
    <dgm:cxn modelId="{9AA6543F-1C04-2F44-A445-2DA3CEA96A7D}" type="presParOf" srcId="{99C6221E-7703-4975-BBA1-77084992E8CF}" destId="{C522A21C-92EF-0A48-8FDA-E0D582783073}" srcOrd="12" destOrd="0" presId="urn:microsoft.com/office/officeart/2018/2/layout/IconVerticalSolidList"/>
    <dgm:cxn modelId="{18C6D1E5-8B8F-FE4D-A7B3-AB8AAC9DCF1A}" type="presParOf" srcId="{C522A21C-92EF-0A48-8FDA-E0D582783073}" destId="{B9243736-3918-8E4B-A68E-800D0B5CCF3E}" srcOrd="0" destOrd="0" presId="urn:microsoft.com/office/officeart/2018/2/layout/IconVerticalSolidList"/>
    <dgm:cxn modelId="{2ACABB16-A7B0-D348-8E41-469F89B128BB}" type="presParOf" srcId="{C522A21C-92EF-0A48-8FDA-E0D582783073}" destId="{5A7B0C07-FEC2-6242-B376-B53768045DED}" srcOrd="1" destOrd="0" presId="urn:microsoft.com/office/officeart/2018/2/layout/IconVerticalSolidList"/>
    <dgm:cxn modelId="{3A3DD8A1-EE17-9E4E-9F72-2CE74B95F26F}" type="presParOf" srcId="{C522A21C-92EF-0A48-8FDA-E0D582783073}" destId="{19BA7268-33CA-E44A-9628-455AE6350448}" srcOrd="2" destOrd="0" presId="urn:microsoft.com/office/officeart/2018/2/layout/IconVerticalSolidList"/>
    <dgm:cxn modelId="{FDC5534F-A850-9D42-B2A3-8DDC2AF481C9}" type="presParOf" srcId="{C522A21C-92EF-0A48-8FDA-E0D582783073}" destId="{B28FB807-98F3-8A41-B659-A99CD521C203}" srcOrd="3" destOrd="0" presId="urn:microsoft.com/office/officeart/2018/2/layout/IconVerticalSolidList"/>
    <dgm:cxn modelId="{5BF4ECBB-52A9-3B4F-ADE1-9B29A8297C05}" type="presParOf" srcId="{C522A21C-92EF-0A48-8FDA-E0D582783073}" destId="{444B1F4E-7856-1B48-AB65-68E60B161B7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HollowAction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361BF60-121C-4574-9854-5D09F23BA6A9}">
      <dgm:prSet/>
      <dgm:spPr/>
      <dgm:t>
        <a:bodyPr/>
        <a:lstStyle/>
        <a:p>
          <a:r>
            <a:rPr lang="en-US" dirty="0"/>
            <a:t>Add</a:t>
          </a:r>
        </a:p>
      </dgm:t>
    </dgm:pt>
    <dgm:pt modelId="{E507B1B2-4900-4CC1-AA78-E6D1EF3A5937}" type="parTrans" cxnId="{D94ABEAA-DA7F-4904-ACD5-3736A78AD180}">
      <dgm:prSet/>
      <dgm:spPr/>
      <dgm:t>
        <a:bodyPr/>
        <a:lstStyle/>
        <a:p>
          <a:endParaRPr lang="en-US"/>
        </a:p>
      </dgm:t>
    </dgm:pt>
    <dgm:pt modelId="{BF2CE3FC-EA76-436D-818B-383DB9990635}" type="sibTrans" cxnId="{D94ABEAA-DA7F-4904-ACD5-3736A78AD180}">
      <dgm:prSet/>
      <dgm:spPr/>
      <dgm:t>
        <a:bodyPr/>
        <a:lstStyle/>
        <a:p>
          <a:endParaRPr lang="en-US"/>
        </a:p>
      </dgm:t>
    </dgm:pt>
    <dgm:pt modelId="{E75ECF4B-F41F-4C27-99DC-D94FC81786BA}">
      <dgm:prSet/>
      <dgm:spPr/>
      <dgm:t>
        <a:bodyPr/>
        <a:lstStyle/>
        <a:p>
          <a:r>
            <a:rPr lang="en-US" dirty="0"/>
            <a:t>The original labels to features used in training </a:t>
          </a:r>
        </a:p>
      </dgm:t>
    </dgm:pt>
    <dgm:pt modelId="{FBFC6E70-E311-4D84-95CB-4D807488E7FD}" type="parTrans" cxnId="{EFE6E8BC-4684-424C-880C-BB8B09AFFDD7}">
      <dgm:prSet/>
      <dgm:spPr/>
      <dgm:t>
        <a:bodyPr/>
        <a:lstStyle/>
        <a:p>
          <a:endParaRPr lang="en-US"/>
        </a:p>
      </dgm:t>
    </dgm:pt>
    <dgm:pt modelId="{E13925D8-F496-428D-B5F8-6CA5086C2C37}" type="sibTrans" cxnId="{EFE6E8BC-4684-424C-880C-BB8B09AFFDD7}">
      <dgm:prSet/>
      <dgm:spPr/>
      <dgm:t>
        <a:bodyPr/>
        <a:lstStyle/>
        <a:p>
          <a:endParaRPr lang="en-US"/>
        </a:p>
      </dgm:t>
    </dgm:pt>
    <dgm:pt modelId="{118B11BD-D21F-4E42-B1FE-60CEF466BCC7}">
      <dgm:prSet/>
      <dgm:spPr/>
      <dgm:t>
        <a:bodyPr/>
        <a:lstStyle/>
        <a:p>
          <a:r>
            <a:rPr lang="en-US"/>
            <a:t>Add</a:t>
          </a:r>
        </a:p>
      </dgm:t>
    </dgm:pt>
    <dgm:pt modelId="{11BEFE78-138B-4070-9823-9A0680BF5C7A}" type="parTrans" cxnId="{B78C7142-8289-4864-B77D-9170ED37DF4D}">
      <dgm:prSet/>
      <dgm:spPr/>
      <dgm:t>
        <a:bodyPr/>
        <a:lstStyle/>
        <a:p>
          <a:endParaRPr lang="en-US"/>
        </a:p>
      </dgm:t>
    </dgm:pt>
    <dgm:pt modelId="{4FDF6F65-9683-4EE7-BFBC-B7CE07B3B1AC}" type="sibTrans" cxnId="{B78C7142-8289-4864-B77D-9170ED37DF4D}">
      <dgm:prSet/>
      <dgm:spPr/>
      <dgm:t>
        <a:bodyPr/>
        <a:lstStyle/>
        <a:p>
          <a:endParaRPr lang="en-US"/>
        </a:p>
      </dgm:t>
    </dgm:pt>
    <dgm:pt modelId="{B9DA9AD8-2002-41CD-8EB8-54ADF2A3316F}">
      <dgm:prSet/>
      <dgm:spPr/>
      <dgm:t>
        <a:bodyPr/>
        <a:lstStyle/>
        <a:p>
          <a:r>
            <a:rPr lang="en-US" dirty="0"/>
            <a:t>Random Data to features used in training </a:t>
          </a:r>
        </a:p>
      </dgm:t>
    </dgm:pt>
    <dgm:pt modelId="{BC29BE43-BEF6-4E47-8F1C-15C48DD78E9D}" type="parTrans" cxnId="{5416979E-88B1-49B5-8F68-80AAD56917C4}">
      <dgm:prSet/>
      <dgm:spPr/>
      <dgm:t>
        <a:bodyPr/>
        <a:lstStyle/>
        <a:p>
          <a:endParaRPr lang="en-US"/>
        </a:p>
      </dgm:t>
    </dgm:pt>
    <dgm:pt modelId="{EA2CB444-A2EB-419B-B086-6AFD44C7D537}" type="sibTrans" cxnId="{5416979E-88B1-49B5-8F68-80AAD56917C4}">
      <dgm:prSet/>
      <dgm:spPr/>
      <dgm:t>
        <a:bodyPr/>
        <a:lstStyle/>
        <a:p>
          <a:endParaRPr lang="en-US"/>
        </a:p>
      </dgm:t>
    </dgm:pt>
    <dgm:pt modelId="{F0163069-ED24-4668-B287-CB7536EE1AB1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02DFF399-6883-4C12-9F3E-43DAE9CCA6FF}">
      <dgm:prSet/>
      <dgm:spPr/>
      <dgm:t>
        <a:bodyPr/>
        <a:lstStyle/>
        <a:p>
          <a:r>
            <a:rPr lang="en-US" dirty="0"/>
            <a:t>Latitude and Longitude </a:t>
          </a:r>
        </a:p>
      </dgm:t>
    </dgm:pt>
    <dgm:pt modelId="{688D4256-F96D-4F10-AA8C-71C97938340C}" type="parTrans" cxnId="{99B59722-DA3A-4D6E-8F92-43F97576F8BC}">
      <dgm:prSet/>
      <dgm:spPr/>
      <dgm:t>
        <a:bodyPr/>
        <a:lstStyle/>
        <a:p>
          <a:endParaRPr lang="en-US"/>
        </a:p>
      </dgm:t>
    </dgm:pt>
    <dgm:pt modelId="{D25C54F5-55B7-4E5D-BE4A-420764BF35F9}" type="sibTrans" cxnId="{99B59722-DA3A-4D6E-8F92-43F97576F8BC}">
      <dgm:prSet/>
      <dgm:spPr/>
      <dgm:t>
        <a:bodyPr/>
        <a:lstStyle/>
        <a:p>
          <a:endParaRPr lang="en-US"/>
        </a:p>
      </dgm:t>
    </dgm:pt>
    <dgm:pt modelId="{570A2529-68FE-8243-9C77-9DA808EC5B62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F73DF8A8-2157-1746-9C14-52694FE5C731}" type="parTrans" cxnId="{ECA87203-7099-2046-A94D-0F463BDD4421}">
      <dgm:prSet/>
      <dgm:spPr/>
      <dgm:t>
        <a:bodyPr/>
        <a:lstStyle/>
        <a:p>
          <a:endParaRPr lang="en-US"/>
        </a:p>
      </dgm:t>
    </dgm:pt>
    <dgm:pt modelId="{3EF63616-A7D3-0947-B0A3-E987ED7993EE}" type="sibTrans" cxnId="{ECA87203-7099-2046-A94D-0F463BDD4421}">
      <dgm:prSet/>
      <dgm:spPr/>
      <dgm:t>
        <a:bodyPr/>
        <a:lstStyle/>
        <a:p>
          <a:endParaRPr lang="en-US"/>
        </a:p>
      </dgm:t>
    </dgm:pt>
    <dgm:pt modelId="{EA524168-BAD2-694C-9C39-B995094CE254}">
      <dgm:prSet/>
      <dgm:spPr/>
      <dgm:t>
        <a:bodyPr/>
        <a:lstStyle/>
        <a:p>
          <a:r>
            <a:rPr lang="en-US" dirty="0"/>
            <a:t>Elevation and Slope Features</a:t>
          </a:r>
        </a:p>
      </dgm:t>
    </dgm:pt>
    <dgm:pt modelId="{E8FBADD2-9710-794A-8C04-5DC99A9EC27A}" type="parTrans" cxnId="{FB0C1B5A-2003-8343-98CB-F600ABE1FBBD}">
      <dgm:prSet/>
      <dgm:spPr/>
      <dgm:t>
        <a:bodyPr/>
        <a:lstStyle/>
        <a:p>
          <a:endParaRPr lang="en-US"/>
        </a:p>
      </dgm:t>
    </dgm:pt>
    <dgm:pt modelId="{6FDD1D06-E4A6-9643-9825-5E47A02CEE2E}" type="sibTrans" cxnId="{FB0C1B5A-2003-8343-98CB-F600ABE1FBBD}">
      <dgm:prSet/>
      <dgm:spPr/>
      <dgm:t>
        <a:bodyPr/>
        <a:lstStyle/>
        <a:p>
          <a:endParaRPr lang="en-US"/>
        </a:p>
      </dgm:t>
    </dgm:pt>
    <dgm:pt modelId="{506B6654-EE85-1C48-9B86-CA0D1B7116B3}">
      <dgm:prSet/>
      <dgm:spPr/>
      <dgm:t>
        <a:bodyPr/>
        <a:lstStyle/>
        <a:p>
          <a:r>
            <a:rPr lang="en-US"/>
            <a:t>Remove</a:t>
          </a:r>
        </a:p>
      </dgm:t>
    </dgm:pt>
    <dgm:pt modelId="{4CE4C1C8-5715-E94F-A313-4BA1E337C5FD}" type="parTrans" cxnId="{66C30180-56C0-AB4D-A610-765A16E3C7F8}">
      <dgm:prSet/>
      <dgm:spPr/>
      <dgm:t>
        <a:bodyPr/>
        <a:lstStyle/>
        <a:p>
          <a:endParaRPr lang="en-US"/>
        </a:p>
      </dgm:t>
    </dgm:pt>
    <dgm:pt modelId="{FAD9B426-5402-C24F-A00A-9646CB0E1A40}" type="sibTrans" cxnId="{66C30180-56C0-AB4D-A610-765A16E3C7F8}">
      <dgm:prSet/>
      <dgm:spPr/>
      <dgm:t>
        <a:bodyPr/>
        <a:lstStyle/>
        <a:p>
          <a:endParaRPr lang="en-US"/>
        </a:p>
      </dgm:t>
    </dgm:pt>
    <dgm:pt modelId="{E85877E5-D624-F648-87D3-4842101724CE}">
      <dgm:prSet/>
      <dgm:spPr/>
      <dgm:t>
        <a:bodyPr/>
        <a:lstStyle/>
        <a:p>
          <a:r>
            <a:rPr lang="en-US" dirty="0"/>
            <a:t>Partial Season Precipitation</a:t>
          </a:r>
        </a:p>
      </dgm:t>
    </dgm:pt>
    <dgm:pt modelId="{97B2CDD0-F487-1047-B87A-F0EBA7C1AFC0}" type="parTrans" cxnId="{22DC17DD-B38D-764F-828A-F7972330E4B6}">
      <dgm:prSet/>
      <dgm:spPr/>
      <dgm:t>
        <a:bodyPr/>
        <a:lstStyle/>
        <a:p>
          <a:endParaRPr lang="en-US"/>
        </a:p>
      </dgm:t>
    </dgm:pt>
    <dgm:pt modelId="{0BF234D3-744C-B744-8E30-BBA472F48FE9}" type="sibTrans" cxnId="{22DC17DD-B38D-764F-828A-F7972330E4B6}">
      <dgm:prSet/>
      <dgm:spPr/>
      <dgm:t>
        <a:bodyPr/>
        <a:lstStyle/>
        <a:p>
          <a:endParaRPr lang="en-US"/>
        </a:p>
      </dgm:t>
    </dgm:pt>
    <dgm:pt modelId="{1F7D37E8-D2B0-2446-8072-04EAEC3C0C6E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F845E7D2-FEA5-2242-A530-DF9C1077C485}" type="parTrans" cxnId="{BBA882FD-65DA-7243-BC52-0A60C7B6AE82}">
      <dgm:prSet/>
      <dgm:spPr/>
      <dgm:t>
        <a:bodyPr/>
        <a:lstStyle/>
        <a:p>
          <a:endParaRPr lang="en-US"/>
        </a:p>
      </dgm:t>
    </dgm:pt>
    <dgm:pt modelId="{18633671-E960-1F45-99DC-02D473DFBADE}" type="sibTrans" cxnId="{BBA882FD-65DA-7243-BC52-0A60C7B6AE82}">
      <dgm:prSet/>
      <dgm:spPr/>
      <dgm:t>
        <a:bodyPr/>
        <a:lstStyle/>
        <a:p>
          <a:endParaRPr lang="en-US"/>
        </a:p>
      </dgm:t>
    </dgm:pt>
    <dgm:pt modelId="{B117B743-AB13-D342-8B35-C3044D60CC09}">
      <dgm:prSet/>
      <dgm:spPr/>
      <dgm:t>
        <a:bodyPr/>
        <a:lstStyle/>
        <a:p>
          <a:r>
            <a:rPr lang="en-US" dirty="0"/>
            <a:t>Lowest importance features  </a:t>
          </a:r>
        </a:p>
      </dgm:t>
    </dgm:pt>
    <dgm:pt modelId="{64C22A7F-A081-F04F-A5DD-D033BE60AD92}" type="parTrans" cxnId="{351FD641-E183-424E-A88A-2931D02D3D1A}">
      <dgm:prSet/>
      <dgm:spPr/>
      <dgm:t>
        <a:bodyPr/>
        <a:lstStyle/>
        <a:p>
          <a:endParaRPr lang="en-US"/>
        </a:p>
      </dgm:t>
    </dgm:pt>
    <dgm:pt modelId="{466AB130-60CC-1244-B577-30D018F841E6}" type="sibTrans" cxnId="{351FD641-E183-424E-A88A-2931D02D3D1A}">
      <dgm:prSet/>
      <dgm:spPr/>
      <dgm:t>
        <a:bodyPr/>
        <a:lstStyle/>
        <a:p>
          <a:endParaRPr lang="en-US"/>
        </a:p>
      </dgm:t>
    </dgm:pt>
    <dgm:pt modelId="{28DFE359-7D31-A34A-8E65-2983C6AED047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076A7F17-D96B-3E4D-8F55-BEB7BB305182}" type="parTrans" cxnId="{AF2335DE-5819-234A-A655-494FA1970084}">
      <dgm:prSet/>
      <dgm:spPr/>
      <dgm:t>
        <a:bodyPr/>
        <a:lstStyle/>
        <a:p>
          <a:endParaRPr lang="en-US"/>
        </a:p>
      </dgm:t>
    </dgm:pt>
    <dgm:pt modelId="{652A7158-4566-D545-A06F-14A74E73C148}" type="sibTrans" cxnId="{AF2335DE-5819-234A-A655-494FA1970084}">
      <dgm:prSet/>
      <dgm:spPr/>
      <dgm:t>
        <a:bodyPr/>
        <a:lstStyle/>
        <a:p>
          <a:endParaRPr lang="en-US"/>
        </a:p>
      </dgm:t>
    </dgm:pt>
    <dgm:pt modelId="{6DC0FB27-0C70-2A46-820D-680FDAC76259}">
      <dgm:prSet/>
      <dgm:spPr/>
      <dgm:t>
        <a:bodyPr/>
        <a:lstStyle/>
        <a:p>
          <a:r>
            <a:rPr lang="en-US" dirty="0"/>
            <a:t>Highest importance features </a:t>
          </a:r>
        </a:p>
      </dgm:t>
    </dgm:pt>
    <dgm:pt modelId="{390BEBE2-CE73-8C40-93D4-497AC5BB0B8D}" type="parTrans" cxnId="{675EF83A-83E2-2C4A-AD00-A0DD25DCCEAA}">
      <dgm:prSet/>
      <dgm:spPr/>
      <dgm:t>
        <a:bodyPr/>
        <a:lstStyle/>
        <a:p>
          <a:endParaRPr lang="en-US"/>
        </a:p>
      </dgm:t>
    </dgm:pt>
    <dgm:pt modelId="{B63890CC-4DE5-CA47-B9D7-15B51C292FA2}" type="sibTrans" cxnId="{675EF83A-83E2-2C4A-AD00-A0DD25DCCEAA}">
      <dgm:prSet/>
      <dgm:spPr/>
      <dgm:t>
        <a:bodyPr/>
        <a:lstStyle/>
        <a:p>
          <a:endParaRPr lang="en-US"/>
        </a:p>
      </dgm:t>
    </dgm:pt>
    <dgm:pt modelId="{8E5CE147-5DB0-DB4C-B619-092E853FE57D}">
      <dgm:prSet/>
      <dgm:spPr/>
      <dgm:t>
        <a:bodyPr/>
        <a:lstStyle/>
        <a:p>
          <a:r>
            <a:rPr lang="en-US"/>
            <a:t>Remove</a:t>
          </a:r>
        </a:p>
      </dgm:t>
    </dgm:pt>
    <dgm:pt modelId="{88738B07-5157-F64C-9CB1-B9BDDC60A80A}" type="parTrans" cxnId="{6A2A638D-4775-9C4E-B44A-4FE926E7B368}">
      <dgm:prSet/>
      <dgm:spPr/>
      <dgm:t>
        <a:bodyPr/>
        <a:lstStyle/>
        <a:p>
          <a:endParaRPr lang="en-US"/>
        </a:p>
      </dgm:t>
    </dgm:pt>
    <dgm:pt modelId="{B82E4642-C7D7-1947-AD54-DA69E372BD11}" type="sibTrans" cxnId="{6A2A638D-4775-9C4E-B44A-4FE926E7B368}">
      <dgm:prSet/>
      <dgm:spPr/>
      <dgm:t>
        <a:bodyPr/>
        <a:lstStyle/>
        <a:p>
          <a:endParaRPr lang="en-US"/>
        </a:p>
      </dgm:t>
    </dgm:pt>
    <dgm:pt modelId="{77566DB9-8210-004B-8DA9-30BD0A3E983C}">
      <dgm:prSet/>
      <dgm:spPr/>
      <dgm:t>
        <a:bodyPr/>
        <a:lstStyle/>
        <a:p>
          <a:r>
            <a:rPr lang="en-US" dirty="0"/>
            <a:t>Highest importance features and Latitude/Longitude </a:t>
          </a:r>
        </a:p>
      </dgm:t>
    </dgm:pt>
    <dgm:pt modelId="{85DE7991-3710-DB4A-90EC-B8E5839F40FD}" type="parTrans" cxnId="{29DD76ED-EB43-124C-BE0D-4AC0182C5E31}">
      <dgm:prSet/>
      <dgm:spPr/>
      <dgm:t>
        <a:bodyPr/>
        <a:lstStyle/>
        <a:p>
          <a:endParaRPr lang="en-US"/>
        </a:p>
      </dgm:t>
    </dgm:pt>
    <dgm:pt modelId="{3E488F0E-8F4F-144E-9980-130735400948}" type="sibTrans" cxnId="{29DD76ED-EB43-124C-BE0D-4AC0182C5E31}">
      <dgm:prSet/>
      <dgm:spPr/>
      <dgm:t>
        <a:bodyPr/>
        <a:lstStyle/>
        <a:p>
          <a:endParaRPr lang="en-US"/>
        </a:p>
      </dgm:t>
    </dgm:pt>
    <dgm:pt modelId="{CE85F521-B466-3E4D-982D-23BFDB914E26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412A1380-8BD0-804A-B992-A2270EBE3250}" type="pres">
      <dgm:prSet presAssocID="{9361BF60-121C-4574-9854-5D09F23BA6A9}" presName="linNode" presStyleCnt="0"/>
      <dgm:spPr/>
    </dgm:pt>
    <dgm:pt modelId="{D60EE277-CD13-DC40-B22B-5C6DA5B07518}" type="pres">
      <dgm:prSet presAssocID="{9361BF60-121C-4574-9854-5D09F23BA6A9}" presName="parentText" presStyleLbl="solidFgAcc1" presStyleIdx="0" presStyleCnt="8">
        <dgm:presLayoutVars>
          <dgm:chMax val="1"/>
          <dgm:bulletEnabled/>
        </dgm:presLayoutVars>
      </dgm:prSet>
      <dgm:spPr/>
    </dgm:pt>
    <dgm:pt modelId="{C7852D99-EF9A-B648-8460-E8AF025A2980}" type="pres">
      <dgm:prSet presAssocID="{9361BF60-121C-4574-9854-5D09F23BA6A9}" presName="descendantText" presStyleLbl="alignNode1" presStyleIdx="0" presStyleCnt="8" custLinFactNeighborX="2684" custLinFactNeighborY="-98923">
        <dgm:presLayoutVars>
          <dgm:bulletEnabled/>
        </dgm:presLayoutVars>
      </dgm:prSet>
      <dgm:spPr/>
    </dgm:pt>
    <dgm:pt modelId="{F8FFDC29-AFE3-1D48-88DA-D9B8C6A4CF11}" type="pres">
      <dgm:prSet presAssocID="{BF2CE3FC-EA76-436D-818B-383DB9990635}" presName="sp" presStyleCnt="0"/>
      <dgm:spPr/>
    </dgm:pt>
    <dgm:pt modelId="{C388DD15-4592-8C48-A1F6-C508777F604F}" type="pres">
      <dgm:prSet presAssocID="{118B11BD-D21F-4E42-B1FE-60CEF466BCC7}" presName="linNode" presStyleCnt="0"/>
      <dgm:spPr/>
    </dgm:pt>
    <dgm:pt modelId="{90441D8D-0187-E041-8BF7-0B3387445143}" type="pres">
      <dgm:prSet presAssocID="{118B11BD-D21F-4E42-B1FE-60CEF466BCC7}" presName="parentText" presStyleLbl="solidFgAcc1" presStyleIdx="1" presStyleCnt="8">
        <dgm:presLayoutVars>
          <dgm:chMax val="1"/>
          <dgm:bulletEnabled/>
        </dgm:presLayoutVars>
      </dgm:prSet>
      <dgm:spPr/>
    </dgm:pt>
    <dgm:pt modelId="{F075DD71-484D-A44C-BB10-0D625884B70C}" type="pres">
      <dgm:prSet presAssocID="{118B11BD-D21F-4E42-B1FE-60CEF466BCC7}" presName="descendantText" presStyleLbl="alignNode1" presStyleIdx="1" presStyleCnt="8">
        <dgm:presLayoutVars>
          <dgm:bulletEnabled/>
        </dgm:presLayoutVars>
      </dgm:prSet>
      <dgm:spPr/>
    </dgm:pt>
    <dgm:pt modelId="{CDDC0AF8-D40F-A241-BD9D-97E0BCD856B1}" type="pres">
      <dgm:prSet presAssocID="{4FDF6F65-9683-4EE7-BFBC-B7CE07B3B1AC}" presName="sp" presStyleCnt="0"/>
      <dgm:spPr/>
    </dgm:pt>
    <dgm:pt modelId="{B16A0C6B-8CD8-B845-9B41-7E2664B604CD}" type="pres">
      <dgm:prSet presAssocID="{F0163069-ED24-4668-B287-CB7536EE1AB1}" presName="linNode" presStyleCnt="0"/>
      <dgm:spPr/>
    </dgm:pt>
    <dgm:pt modelId="{CCA73FB8-1AA2-8A41-9F90-8272EAD3CD0D}" type="pres">
      <dgm:prSet presAssocID="{F0163069-ED24-4668-B287-CB7536EE1AB1}" presName="parentText" presStyleLbl="solidFgAcc1" presStyleIdx="2" presStyleCnt="8">
        <dgm:presLayoutVars>
          <dgm:chMax val="1"/>
          <dgm:bulletEnabled/>
        </dgm:presLayoutVars>
      </dgm:prSet>
      <dgm:spPr/>
    </dgm:pt>
    <dgm:pt modelId="{C7FBBCFE-63A5-3341-A266-9B95ABD1AC0C}" type="pres">
      <dgm:prSet presAssocID="{F0163069-ED24-4668-B287-CB7536EE1AB1}" presName="descendantText" presStyleLbl="alignNode1" presStyleIdx="2" presStyleCnt="8">
        <dgm:presLayoutVars>
          <dgm:bulletEnabled/>
        </dgm:presLayoutVars>
      </dgm:prSet>
      <dgm:spPr/>
    </dgm:pt>
    <dgm:pt modelId="{63100CEB-2F15-1546-B76C-E0BD2E241FF7}" type="pres">
      <dgm:prSet presAssocID="{0766A868-7441-49F1-ACD3-47A4D6EA93C6}" presName="sp" presStyleCnt="0"/>
      <dgm:spPr/>
    </dgm:pt>
    <dgm:pt modelId="{FC27F5C4-96BC-CE40-A1F9-D23538FF0513}" type="pres">
      <dgm:prSet presAssocID="{570A2529-68FE-8243-9C77-9DA808EC5B62}" presName="linNode" presStyleCnt="0"/>
      <dgm:spPr/>
    </dgm:pt>
    <dgm:pt modelId="{5EE4DF58-0645-7047-AEE6-AFFB4455A8C4}" type="pres">
      <dgm:prSet presAssocID="{570A2529-68FE-8243-9C77-9DA808EC5B62}" presName="parentText" presStyleLbl="solidFgAcc1" presStyleIdx="3" presStyleCnt="8">
        <dgm:presLayoutVars>
          <dgm:chMax val="1"/>
          <dgm:bulletEnabled/>
        </dgm:presLayoutVars>
      </dgm:prSet>
      <dgm:spPr/>
    </dgm:pt>
    <dgm:pt modelId="{2860F8DC-11B1-2E46-921F-72EF12757BA0}" type="pres">
      <dgm:prSet presAssocID="{570A2529-68FE-8243-9C77-9DA808EC5B62}" presName="descendantText" presStyleLbl="alignNode1" presStyleIdx="3" presStyleCnt="8">
        <dgm:presLayoutVars>
          <dgm:bulletEnabled/>
        </dgm:presLayoutVars>
      </dgm:prSet>
      <dgm:spPr/>
    </dgm:pt>
    <dgm:pt modelId="{51F37ABE-F4A3-1242-8F33-BE1C3E838683}" type="pres">
      <dgm:prSet presAssocID="{3EF63616-A7D3-0947-B0A3-E987ED7993EE}" presName="sp" presStyleCnt="0"/>
      <dgm:spPr/>
    </dgm:pt>
    <dgm:pt modelId="{279F8A89-44CA-9943-89C3-D8E614BB8299}" type="pres">
      <dgm:prSet presAssocID="{506B6654-EE85-1C48-9B86-CA0D1B7116B3}" presName="linNode" presStyleCnt="0"/>
      <dgm:spPr/>
    </dgm:pt>
    <dgm:pt modelId="{C839DFAE-22AD-3D4F-8ABB-F66F1AF17836}" type="pres">
      <dgm:prSet presAssocID="{506B6654-EE85-1C48-9B86-CA0D1B7116B3}" presName="parentText" presStyleLbl="solidFgAcc1" presStyleIdx="4" presStyleCnt="8">
        <dgm:presLayoutVars>
          <dgm:chMax val="1"/>
          <dgm:bulletEnabled/>
        </dgm:presLayoutVars>
      </dgm:prSet>
      <dgm:spPr/>
    </dgm:pt>
    <dgm:pt modelId="{36A63B26-35BB-254D-B8DF-CD8A70700475}" type="pres">
      <dgm:prSet presAssocID="{506B6654-EE85-1C48-9B86-CA0D1B7116B3}" presName="descendantText" presStyleLbl="alignNode1" presStyleIdx="4" presStyleCnt="8">
        <dgm:presLayoutVars>
          <dgm:bulletEnabled/>
        </dgm:presLayoutVars>
      </dgm:prSet>
      <dgm:spPr/>
    </dgm:pt>
    <dgm:pt modelId="{8326CFBE-B31C-834B-BA95-CF0E743D6E7E}" type="pres">
      <dgm:prSet presAssocID="{FAD9B426-5402-C24F-A00A-9646CB0E1A40}" presName="sp" presStyleCnt="0"/>
      <dgm:spPr/>
    </dgm:pt>
    <dgm:pt modelId="{47B33178-0A66-7F46-9921-C22AD5033F9E}" type="pres">
      <dgm:prSet presAssocID="{1F7D37E8-D2B0-2446-8072-04EAEC3C0C6E}" presName="linNode" presStyleCnt="0"/>
      <dgm:spPr/>
    </dgm:pt>
    <dgm:pt modelId="{4C739230-69FD-B04E-B778-E2E4041A0FFB}" type="pres">
      <dgm:prSet presAssocID="{1F7D37E8-D2B0-2446-8072-04EAEC3C0C6E}" presName="parentText" presStyleLbl="solidFgAcc1" presStyleIdx="5" presStyleCnt="8">
        <dgm:presLayoutVars>
          <dgm:chMax val="1"/>
          <dgm:bulletEnabled/>
        </dgm:presLayoutVars>
      </dgm:prSet>
      <dgm:spPr/>
    </dgm:pt>
    <dgm:pt modelId="{6869AC76-E0C2-764D-B3A2-084AD768AD03}" type="pres">
      <dgm:prSet presAssocID="{1F7D37E8-D2B0-2446-8072-04EAEC3C0C6E}" presName="descendantText" presStyleLbl="alignNode1" presStyleIdx="5" presStyleCnt="8">
        <dgm:presLayoutVars>
          <dgm:bulletEnabled/>
        </dgm:presLayoutVars>
      </dgm:prSet>
      <dgm:spPr/>
    </dgm:pt>
    <dgm:pt modelId="{C85F34A0-16A9-F144-A434-C971EF64F0AC}" type="pres">
      <dgm:prSet presAssocID="{18633671-E960-1F45-99DC-02D473DFBADE}" presName="sp" presStyleCnt="0"/>
      <dgm:spPr/>
    </dgm:pt>
    <dgm:pt modelId="{DBEAC72F-0C0E-5E40-B92B-5971FA637A20}" type="pres">
      <dgm:prSet presAssocID="{28DFE359-7D31-A34A-8E65-2983C6AED047}" presName="linNode" presStyleCnt="0"/>
      <dgm:spPr/>
    </dgm:pt>
    <dgm:pt modelId="{50730F02-C438-7040-8C5F-913D7AF1CD7E}" type="pres">
      <dgm:prSet presAssocID="{28DFE359-7D31-A34A-8E65-2983C6AED047}" presName="parentText" presStyleLbl="solidFgAcc1" presStyleIdx="6" presStyleCnt="8">
        <dgm:presLayoutVars>
          <dgm:chMax val="1"/>
          <dgm:bulletEnabled/>
        </dgm:presLayoutVars>
      </dgm:prSet>
      <dgm:spPr/>
    </dgm:pt>
    <dgm:pt modelId="{57701AF8-7463-BC49-82A5-37F3A1F4EF0A}" type="pres">
      <dgm:prSet presAssocID="{28DFE359-7D31-A34A-8E65-2983C6AED047}" presName="descendantText" presStyleLbl="alignNode1" presStyleIdx="6" presStyleCnt="8">
        <dgm:presLayoutVars>
          <dgm:bulletEnabled/>
        </dgm:presLayoutVars>
      </dgm:prSet>
      <dgm:spPr/>
    </dgm:pt>
    <dgm:pt modelId="{B8C69871-4B96-C24D-A97B-F780CD2BC1D3}" type="pres">
      <dgm:prSet presAssocID="{652A7158-4566-D545-A06F-14A74E73C148}" presName="sp" presStyleCnt="0"/>
      <dgm:spPr/>
    </dgm:pt>
    <dgm:pt modelId="{A158D69C-6C28-9C4E-BC8C-2B4D8326EDBA}" type="pres">
      <dgm:prSet presAssocID="{8E5CE147-5DB0-DB4C-B619-092E853FE57D}" presName="linNode" presStyleCnt="0"/>
      <dgm:spPr/>
    </dgm:pt>
    <dgm:pt modelId="{C9078B95-1726-134E-9BF4-63838CCC89B6}" type="pres">
      <dgm:prSet presAssocID="{8E5CE147-5DB0-DB4C-B619-092E853FE57D}" presName="parentText" presStyleLbl="solidFgAcc1" presStyleIdx="7" presStyleCnt="8">
        <dgm:presLayoutVars>
          <dgm:chMax val="1"/>
          <dgm:bulletEnabled/>
        </dgm:presLayoutVars>
      </dgm:prSet>
      <dgm:spPr/>
    </dgm:pt>
    <dgm:pt modelId="{1E50F317-BD81-274F-B83C-02E88E0B06DB}" type="pres">
      <dgm:prSet presAssocID="{8E5CE147-5DB0-DB4C-B619-092E853FE57D}" presName="descendantText" presStyleLbl="alignNode1" presStyleIdx="7" presStyleCnt="8">
        <dgm:presLayoutVars>
          <dgm:bulletEnabled/>
        </dgm:presLayoutVars>
      </dgm:prSet>
      <dgm:spPr/>
    </dgm:pt>
  </dgm:ptLst>
  <dgm:cxnLst>
    <dgm:cxn modelId="{ECA87203-7099-2046-A94D-0F463BDD4421}" srcId="{7804BB28-6E6B-4511-8238-07D52A283EA5}" destId="{570A2529-68FE-8243-9C77-9DA808EC5B62}" srcOrd="3" destOrd="0" parTransId="{F73DF8A8-2157-1746-9C14-52694FE5C731}" sibTransId="{3EF63616-A7D3-0947-B0A3-E987ED7993EE}"/>
    <dgm:cxn modelId="{9A459311-E4FD-854A-B18A-7394BC6F93D5}" type="presOf" srcId="{02DFF399-6883-4C12-9F3E-43DAE9CCA6FF}" destId="{C7FBBCFE-63A5-3341-A266-9B95ABD1AC0C}" srcOrd="0" destOrd="0" presId="urn:microsoft.com/office/officeart/2016/7/layout/VerticalHollowActionList"/>
    <dgm:cxn modelId="{9563F315-8054-2545-83D8-3EC7BED232DF}" type="presOf" srcId="{E85877E5-D624-F648-87D3-4842101724CE}" destId="{36A63B26-35BB-254D-B8DF-CD8A70700475}" srcOrd="0" destOrd="0" presId="urn:microsoft.com/office/officeart/2016/7/layout/VerticalHollowActionList"/>
    <dgm:cxn modelId="{99B59722-DA3A-4D6E-8F92-43F97576F8BC}" srcId="{F0163069-ED24-4668-B287-CB7536EE1AB1}" destId="{02DFF399-6883-4C12-9F3E-43DAE9CCA6FF}" srcOrd="0" destOrd="0" parTransId="{688D4256-F96D-4F10-AA8C-71C97938340C}" sibTransId="{D25C54F5-55B7-4E5D-BE4A-420764BF35F9}"/>
    <dgm:cxn modelId="{BE3D4526-DB1B-44DA-9FFB-9C43F77FD3F0}" srcId="{7804BB28-6E6B-4511-8238-07D52A283EA5}" destId="{F0163069-ED24-4668-B287-CB7536EE1AB1}" srcOrd="2" destOrd="0" parTransId="{80970045-BD10-45B7-977D-E5BB63693676}" sibTransId="{0766A868-7441-49F1-ACD3-47A4D6EA93C6}"/>
    <dgm:cxn modelId="{675EF83A-83E2-2C4A-AD00-A0DD25DCCEAA}" srcId="{28DFE359-7D31-A34A-8E65-2983C6AED047}" destId="{6DC0FB27-0C70-2A46-820D-680FDAC76259}" srcOrd="0" destOrd="0" parTransId="{390BEBE2-CE73-8C40-93D4-497AC5BB0B8D}" sibTransId="{B63890CC-4DE5-CA47-B9D7-15B51C292FA2}"/>
    <dgm:cxn modelId="{351FD641-E183-424E-A88A-2931D02D3D1A}" srcId="{1F7D37E8-D2B0-2446-8072-04EAEC3C0C6E}" destId="{B117B743-AB13-D342-8B35-C3044D60CC09}" srcOrd="0" destOrd="0" parTransId="{64C22A7F-A081-F04F-A5DD-D033BE60AD92}" sibTransId="{466AB130-60CC-1244-B577-30D018F841E6}"/>
    <dgm:cxn modelId="{B78C7142-8289-4864-B77D-9170ED37DF4D}" srcId="{7804BB28-6E6B-4511-8238-07D52A283EA5}" destId="{118B11BD-D21F-4E42-B1FE-60CEF466BCC7}" srcOrd="1" destOrd="0" parTransId="{11BEFE78-138B-4070-9823-9A0680BF5C7A}" sibTransId="{4FDF6F65-9683-4EE7-BFBC-B7CE07B3B1AC}"/>
    <dgm:cxn modelId="{79B4D449-71EB-A64D-A67C-9046258D3D18}" type="presOf" srcId="{B117B743-AB13-D342-8B35-C3044D60CC09}" destId="{6869AC76-E0C2-764D-B3A2-084AD768AD03}" srcOrd="0" destOrd="0" presId="urn:microsoft.com/office/officeart/2016/7/layout/VerticalHollowActionList"/>
    <dgm:cxn modelId="{4BA3524C-9BA6-D542-AF58-9299CCF1D7AD}" type="presOf" srcId="{1F7D37E8-D2B0-2446-8072-04EAEC3C0C6E}" destId="{4C739230-69FD-B04E-B778-E2E4041A0FFB}" srcOrd="0" destOrd="0" presId="urn:microsoft.com/office/officeart/2016/7/layout/VerticalHollowActionList"/>
    <dgm:cxn modelId="{5BD18E56-ABEE-B547-A420-0CC70B72276D}" type="presOf" srcId="{7804BB28-6E6B-4511-8238-07D52A283EA5}" destId="{CE85F521-B466-3E4D-982D-23BFDB914E26}" srcOrd="0" destOrd="0" presId="urn:microsoft.com/office/officeart/2016/7/layout/VerticalHollowActionList"/>
    <dgm:cxn modelId="{FB0C1B5A-2003-8343-98CB-F600ABE1FBBD}" srcId="{570A2529-68FE-8243-9C77-9DA808EC5B62}" destId="{EA524168-BAD2-694C-9C39-B995094CE254}" srcOrd="0" destOrd="0" parTransId="{E8FBADD2-9710-794A-8C04-5DC99A9EC27A}" sibTransId="{6FDD1D06-E4A6-9643-9825-5E47A02CEE2E}"/>
    <dgm:cxn modelId="{C9B36D5E-2603-A84A-92D5-A4910C9C79DE}" type="presOf" srcId="{506B6654-EE85-1C48-9B86-CA0D1B7116B3}" destId="{C839DFAE-22AD-3D4F-8ABB-F66F1AF17836}" srcOrd="0" destOrd="0" presId="urn:microsoft.com/office/officeart/2016/7/layout/VerticalHollowActionList"/>
    <dgm:cxn modelId="{F9B7546F-0683-8C49-9E7F-081B5EC55164}" type="presOf" srcId="{570A2529-68FE-8243-9C77-9DA808EC5B62}" destId="{5EE4DF58-0645-7047-AEE6-AFFB4455A8C4}" srcOrd="0" destOrd="0" presId="urn:microsoft.com/office/officeart/2016/7/layout/VerticalHollowActionList"/>
    <dgm:cxn modelId="{678BFE77-9716-6449-B219-FAB8377EA8B7}" type="presOf" srcId="{B9DA9AD8-2002-41CD-8EB8-54ADF2A3316F}" destId="{F075DD71-484D-A44C-BB10-0D625884B70C}" srcOrd="0" destOrd="0" presId="urn:microsoft.com/office/officeart/2016/7/layout/VerticalHollowActionList"/>
    <dgm:cxn modelId="{66C30180-56C0-AB4D-A610-765A16E3C7F8}" srcId="{7804BB28-6E6B-4511-8238-07D52A283EA5}" destId="{506B6654-EE85-1C48-9B86-CA0D1B7116B3}" srcOrd="4" destOrd="0" parTransId="{4CE4C1C8-5715-E94F-A313-4BA1E337C5FD}" sibTransId="{FAD9B426-5402-C24F-A00A-9646CB0E1A40}"/>
    <dgm:cxn modelId="{736E1F83-127B-0A44-A4F6-FC9D93291C8B}" type="presOf" srcId="{28DFE359-7D31-A34A-8E65-2983C6AED047}" destId="{50730F02-C438-7040-8C5F-913D7AF1CD7E}" srcOrd="0" destOrd="0" presId="urn:microsoft.com/office/officeart/2016/7/layout/VerticalHollowActionList"/>
    <dgm:cxn modelId="{42224089-23FA-984E-B7A1-C705A6246A22}" type="presOf" srcId="{F0163069-ED24-4668-B287-CB7536EE1AB1}" destId="{CCA73FB8-1AA2-8A41-9F90-8272EAD3CD0D}" srcOrd="0" destOrd="0" presId="urn:microsoft.com/office/officeart/2016/7/layout/VerticalHollowActionList"/>
    <dgm:cxn modelId="{6A2A638D-4775-9C4E-B44A-4FE926E7B368}" srcId="{7804BB28-6E6B-4511-8238-07D52A283EA5}" destId="{8E5CE147-5DB0-DB4C-B619-092E853FE57D}" srcOrd="7" destOrd="0" parTransId="{88738B07-5157-F64C-9CB1-B9BDDC60A80A}" sibTransId="{B82E4642-C7D7-1947-AD54-DA69E372BD11}"/>
    <dgm:cxn modelId="{5416979E-88B1-49B5-8F68-80AAD56917C4}" srcId="{118B11BD-D21F-4E42-B1FE-60CEF466BCC7}" destId="{B9DA9AD8-2002-41CD-8EB8-54ADF2A3316F}" srcOrd="0" destOrd="0" parTransId="{BC29BE43-BEF6-4E47-8F1C-15C48DD78E9D}" sibTransId="{EA2CB444-A2EB-419B-B086-6AFD44C7D537}"/>
    <dgm:cxn modelId="{D94ABEAA-DA7F-4904-ACD5-3736A78AD180}" srcId="{7804BB28-6E6B-4511-8238-07D52A283EA5}" destId="{9361BF60-121C-4574-9854-5D09F23BA6A9}" srcOrd="0" destOrd="0" parTransId="{E507B1B2-4900-4CC1-AA78-E6D1EF3A5937}" sibTransId="{BF2CE3FC-EA76-436D-818B-383DB9990635}"/>
    <dgm:cxn modelId="{8C6BB7B1-BEA5-2244-850D-650B81B4D4C9}" type="presOf" srcId="{118B11BD-D21F-4E42-B1FE-60CEF466BCC7}" destId="{90441D8D-0187-E041-8BF7-0B3387445143}" srcOrd="0" destOrd="0" presId="urn:microsoft.com/office/officeart/2016/7/layout/VerticalHollowActionList"/>
    <dgm:cxn modelId="{FEFDA9B5-B21F-3F45-8982-6106254F038E}" type="presOf" srcId="{6DC0FB27-0C70-2A46-820D-680FDAC76259}" destId="{57701AF8-7463-BC49-82A5-37F3A1F4EF0A}" srcOrd="0" destOrd="0" presId="urn:microsoft.com/office/officeart/2016/7/layout/VerticalHollowActionList"/>
    <dgm:cxn modelId="{EFE6E8BC-4684-424C-880C-BB8B09AFFDD7}" srcId="{9361BF60-121C-4574-9854-5D09F23BA6A9}" destId="{E75ECF4B-F41F-4C27-99DC-D94FC81786BA}" srcOrd="0" destOrd="0" parTransId="{FBFC6E70-E311-4D84-95CB-4D807488E7FD}" sibTransId="{E13925D8-F496-428D-B5F8-6CA5086C2C37}"/>
    <dgm:cxn modelId="{94C94DC9-675F-F142-95A3-B79BC60EF2EB}" type="presOf" srcId="{E75ECF4B-F41F-4C27-99DC-D94FC81786BA}" destId="{C7852D99-EF9A-B648-8460-E8AF025A2980}" srcOrd="0" destOrd="0" presId="urn:microsoft.com/office/officeart/2016/7/layout/VerticalHollowActionList"/>
    <dgm:cxn modelId="{BCC3E4C9-8EAE-B443-BA2A-29CB6252E19B}" type="presOf" srcId="{8E5CE147-5DB0-DB4C-B619-092E853FE57D}" destId="{C9078B95-1726-134E-9BF4-63838CCC89B6}" srcOrd="0" destOrd="0" presId="urn:microsoft.com/office/officeart/2016/7/layout/VerticalHollowActionList"/>
    <dgm:cxn modelId="{22DC17DD-B38D-764F-828A-F7972330E4B6}" srcId="{506B6654-EE85-1C48-9B86-CA0D1B7116B3}" destId="{E85877E5-D624-F648-87D3-4842101724CE}" srcOrd="0" destOrd="0" parTransId="{97B2CDD0-F487-1047-B87A-F0EBA7C1AFC0}" sibTransId="{0BF234D3-744C-B744-8E30-BBA472F48FE9}"/>
    <dgm:cxn modelId="{87B575DD-6EB0-A74C-BF0C-AE4025BDD3E0}" type="presOf" srcId="{77566DB9-8210-004B-8DA9-30BD0A3E983C}" destId="{1E50F317-BD81-274F-B83C-02E88E0B06DB}" srcOrd="0" destOrd="0" presId="urn:microsoft.com/office/officeart/2016/7/layout/VerticalHollowActionList"/>
    <dgm:cxn modelId="{AF2335DE-5819-234A-A655-494FA1970084}" srcId="{7804BB28-6E6B-4511-8238-07D52A283EA5}" destId="{28DFE359-7D31-A34A-8E65-2983C6AED047}" srcOrd="6" destOrd="0" parTransId="{076A7F17-D96B-3E4D-8F55-BEB7BB305182}" sibTransId="{652A7158-4566-D545-A06F-14A74E73C148}"/>
    <dgm:cxn modelId="{1F493EE3-133A-FA4E-8B1B-C03201C9DB68}" type="presOf" srcId="{EA524168-BAD2-694C-9C39-B995094CE254}" destId="{2860F8DC-11B1-2E46-921F-72EF12757BA0}" srcOrd="0" destOrd="0" presId="urn:microsoft.com/office/officeart/2016/7/layout/VerticalHollowActionList"/>
    <dgm:cxn modelId="{B6324DEC-4A26-2F42-A804-38C43E3ADD66}" type="presOf" srcId="{9361BF60-121C-4574-9854-5D09F23BA6A9}" destId="{D60EE277-CD13-DC40-B22B-5C6DA5B07518}" srcOrd="0" destOrd="0" presId="urn:microsoft.com/office/officeart/2016/7/layout/VerticalHollowActionList"/>
    <dgm:cxn modelId="{29DD76ED-EB43-124C-BE0D-4AC0182C5E31}" srcId="{8E5CE147-5DB0-DB4C-B619-092E853FE57D}" destId="{77566DB9-8210-004B-8DA9-30BD0A3E983C}" srcOrd="0" destOrd="0" parTransId="{85DE7991-3710-DB4A-90EC-B8E5839F40FD}" sibTransId="{3E488F0E-8F4F-144E-9980-130735400948}"/>
    <dgm:cxn modelId="{BBA882FD-65DA-7243-BC52-0A60C7B6AE82}" srcId="{7804BB28-6E6B-4511-8238-07D52A283EA5}" destId="{1F7D37E8-D2B0-2446-8072-04EAEC3C0C6E}" srcOrd="5" destOrd="0" parTransId="{F845E7D2-FEA5-2242-A530-DF9C1077C485}" sibTransId="{18633671-E960-1F45-99DC-02D473DFBADE}"/>
    <dgm:cxn modelId="{C6F19343-7034-F344-91C8-3E4DA01434F0}" type="presParOf" srcId="{CE85F521-B466-3E4D-982D-23BFDB914E26}" destId="{412A1380-8BD0-804A-B992-A2270EBE3250}" srcOrd="0" destOrd="0" presId="urn:microsoft.com/office/officeart/2016/7/layout/VerticalHollowActionList"/>
    <dgm:cxn modelId="{655CBE00-045C-5B4B-858C-391A3139C8B9}" type="presParOf" srcId="{412A1380-8BD0-804A-B992-A2270EBE3250}" destId="{D60EE277-CD13-DC40-B22B-5C6DA5B07518}" srcOrd="0" destOrd="0" presId="urn:microsoft.com/office/officeart/2016/7/layout/VerticalHollowActionList"/>
    <dgm:cxn modelId="{7C769145-EFCB-714F-814C-72CC7939199B}" type="presParOf" srcId="{412A1380-8BD0-804A-B992-A2270EBE3250}" destId="{C7852D99-EF9A-B648-8460-E8AF025A2980}" srcOrd="1" destOrd="0" presId="urn:microsoft.com/office/officeart/2016/7/layout/VerticalHollowActionList"/>
    <dgm:cxn modelId="{2B3D3B5D-754A-2245-85B5-351251884866}" type="presParOf" srcId="{CE85F521-B466-3E4D-982D-23BFDB914E26}" destId="{F8FFDC29-AFE3-1D48-88DA-D9B8C6A4CF11}" srcOrd="1" destOrd="0" presId="urn:microsoft.com/office/officeart/2016/7/layout/VerticalHollowActionList"/>
    <dgm:cxn modelId="{129579D0-96B2-BB4B-8B96-00E08CD399C0}" type="presParOf" srcId="{CE85F521-B466-3E4D-982D-23BFDB914E26}" destId="{C388DD15-4592-8C48-A1F6-C508777F604F}" srcOrd="2" destOrd="0" presId="urn:microsoft.com/office/officeart/2016/7/layout/VerticalHollowActionList"/>
    <dgm:cxn modelId="{D609246F-4A46-A746-A178-4E2FC7A43644}" type="presParOf" srcId="{C388DD15-4592-8C48-A1F6-C508777F604F}" destId="{90441D8D-0187-E041-8BF7-0B3387445143}" srcOrd="0" destOrd="0" presId="urn:microsoft.com/office/officeart/2016/7/layout/VerticalHollowActionList"/>
    <dgm:cxn modelId="{0D458455-FEE7-E541-B22C-C633D81E6716}" type="presParOf" srcId="{C388DD15-4592-8C48-A1F6-C508777F604F}" destId="{F075DD71-484D-A44C-BB10-0D625884B70C}" srcOrd="1" destOrd="0" presId="urn:microsoft.com/office/officeart/2016/7/layout/VerticalHollowActionList"/>
    <dgm:cxn modelId="{E8D2A8F7-94D0-BB49-910A-4416B2293D41}" type="presParOf" srcId="{CE85F521-B466-3E4D-982D-23BFDB914E26}" destId="{CDDC0AF8-D40F-A241-BD9D-97E0BCD856B1}" srcOrd="3" destOrd="0" presId="urn:microsoft.com/office/officeart/2016/7/layout/VerticalHollowActionList"/>
    <dgm:cxn modelId="{71886E9D-8878-2A49-94E7-C5A204E0683E}" type="presParOf" srcId="{CE85F521-B466-3E4D-982D-23BFDB914E26}" destId="{B16A0C6B-8CD8-B845-9B41-7E2664B604CD}" srcOrd="4" destOrd="0" presId="urn:microsoft.com/office/officeart/2016/7/layout/VerticalHollowActionList"/>
    <dgm:cxn modelId="{5C3125FF-6CB8-0A4D-A922-2A5600B3AB97}" type="presParOf" srcId="{B16A0C6B-8CD8-B845-9B41-7E2664B604CD}" destId="{CCA73FB8-1AA2-8A41-9F90-8272EAD3CD0D}" srcOrd="0" destOrd="0" presId="urn:microsoft.com/office/officeart/2016/7/layout/VerticalHollowActionList"/>
    <dgm:cxn modelId="{0C7D7067-35CD-7D4A-8097-995C0F082E2B}" type="presParOf" srcId="{B16A0C6B-8CD8-B845-9B41-7E2664B604CD}" destId="{C7FBBCFE-63A5-3341-A266-9B95ABD1AC0C}" srcOrd="1" destOrd="0" presId="urn:microsoft.com/office/officeart/2016/7/layout/VerticalHollowActionList"/>
    <dgm:cxn modelId="{018F068A-AD5C-CB49-A780-F93D1715B70C}" type="presParOf" srcId="{CE85F521-B466-3E4D-982D-23BFDB914E26}" destId="{63100CEB-2F15-1546-B76C-E0BD2E241FF7}" srcOrd="5" destOrd="0" presId="urn:microsoft.com/office/officeart/2016/7/layout/VerticalHollowActionList"/>
    <dgm:cxn modelId="{38F37883-5D48-5C4E-BD56-AD1D8A7D704C}" type="presParOf" srcId="{CE85F521-B466-3E4D-982D-23BFDB914E26}" destId="{FC27F5C4-96BC-CE40-A1F9-D23538FF0513}" srcOrd="6" destOrd="0" presId="urn:microsoft.com/office/officeart/2016/7/layout/VerticalHollowActionList"/>
    <dgm:cxn modelId="{DA43D111-331F-3F47-AB4C-23FAEBDD2809}" type="presParOf" srcId="{FC27F5C4-96BC-CE40-A1F9-D23538FF0513}" destId="{5EE4DF58-0645-7047-AEE6-AFFB4455A8C4}" srcOrd="0" destOrd="0" presId="urn:microsoft.com/office/officeart/2016/7/layout/VerticalHollowActionList"/>
    <dgm:cxn modelId="{AF1F2D9B-04F6-004D-95D4-8584D194FC64}" type="presParOf" srcId="{FC27F5C4-96BC-CE40-A1F9-D23538FF0513}" destId="{2860F8DC-11B1-2E46-921F-72EF12757BA0}" srcOrd="1" destOrd="0" presId="urn:microsoft.com/office/officeart/2016/7/layout/VerticalHollowActionList"/>
    <dgm:cxn modelId="{91875B91-D13E-A848-9FC1-8AE0F672CBD3}" type="presParOf" srcId="{CE85F521-B466-3E4D-982D-23BFDB914E26}" destId="{51F37ABE-F4A3-1242-8F33-BE1C3E838683}" srcOrd="7" destOrd="0" presId="urn:microsoft.com/office/officeart/2016/7/layout/VerticalHollowActionList"/>
    <dgm:cxn modelId="{193D617C-33B0-8D4E-A16E-D8356EF8C4ED}" type="presParOf" srcId="{CE85F521-B466-3E4D-982D-23BFDB914E26}" destId="{279F8A89-44CA-9943-89C3-D8E614BB8299}" srcOrd="8" destOrd="0" presId="urn:microsoft.com/office/officeart/2016/7/layout/VerticalHollowActionList"/>
    <dgm:cxn modelId="{F0EACB90-F06E-5D48-A201-4137B510BA45}" type="presParOf" srcId="{279F8A89-44CA-9943-89C3-D8E614BB8299}" destId="{C839DFAE-22AD-3D4F-8ABB-F66F1AF17836}" srcOrd="0" destOrd="0" presId="urn:microsoft.com/office/officeart/2016/7/layout/VerticalHollowActionList"/>
    <dgm:cxn modelId="{83BD45A4-C111-B84A-8B52-D18AFC2D0ADD}" type="presParOf" srcId="{279F8A89-44CA-9943-89C3-D8E614BB8299}" destId="{36A63B26-35BB-254D-B8DF-CD8A70700475}" srcOrd="1" destOrd="0" presId="urn:microsoft.com/office/officeart/2016/7/layout/VerticalHollowActionList"/>
    <dgm:cxn modelId="{1291F4C4-FD58-CF41-8108-D9369D9EAF53}" type="presParOf" srcId="{CE85F521-B466-3E4D-982D-23BFDB914E26}" destId="{8326CFBE-B31C-834B-BA95-CF0E743D6E7E}" srcOrd="9" destOrd="0" presId="urn:microsoft.com/office/officeart/2016/7/layout/VerticalHollowActionList"/>
    <dgm:cxn modelId="{211C64C1-AEBF-9343-ACAA-65128C588C82}" type="presParOf" srcId="{CE85F521-B466-3E4D-982D-23BFDB914E26}" destId="{47B33178-0A66-7F46-9921-C22AD5033F9E}" srcOrd="10" destOrd="0" presId="urn:microsoft.com/office/officeart/2016/7/layout/VerticalHollowActionList"/>
    <dgm:cxn modelId="{A5A6B6B5-1EA4-9845-BA79-6ED2BA18A237}" type="presParOf" srcId="{47B33178-0A66-7F46-9921-C22AD5033F9E}" destId="{4C739230-69FD-B04E-B778-E2E4041A0FFB}" srcOrd="0" destOrd="0" presId="urn:microsoft.com/office/officeart/2016/7/layout/VerticalHollowActionList"/>
    <dgm:cxn modelId="{3E5A6B4D-0D1A-0148-B353-3981B68056F7}" type="presParOf" srcId="{47B33178-0A66-7F46-9921-C22AD5033F9E}" destId="{6869AC76-E0C2-764D-B3A2-084AD768AD03}" srcOrd="1" destOrd="0" presId="urn:microsoft.com/office/officeart/2016/7/layout/VerticalHollowActionList"/>
    <dgm:cxn modelId="{C7F0EA31-25AB-3047-B7F6-ADD34BBC8550}" type="presParOf" srcId="{CE85F521-B466-3E4D-982D-23BFDB914E26}" destId="{C85F34A0-16A9-F144-A434-C971EF64F0AC}" srcOrd="11" destOrd="0" presId="urn:microsoft.com/office/officeart/2016/7/layout/VerticalHollowActionList"/>
    <dgm:cxn modelId="{D9C4E61B-E688-5246-BF5E-A59268CE7868}" type="presParOf" srcId="{CE85F521-B466-3E4D-982D-23BFDB914E26}" destId="{DBEAC72F-0C0E-5E40-B92B-5971FA637A20}" srcOrd="12" destOrd="0" presId="urn:microsoft.com/office/officeart/2016/7/layout/VerticalHollowActionList"/>
    <dgm:cxn modelId="{78EC21C1-86EF-D641-8DEF-7E33E1DCFC61}" type="presParOf" srcId="{DBEAC72F-0C0E-5E40-B92B-5971FA637A20}" destId="{50730F02-C438-7040-8C5F-913D7AF1CD7E}" srcOrd="0" destOrd="0" presId="urn:microsoft.com/office/officeart/2016/7/layout/VerticalHollowActionList"/>
    <dgm:cxn modelId="{8A0B73C6-18EB-204F-BC74-065227E39D91}" type="presParOf" srcId="{DBEAC72F-0C0E-5E40-B92B-5971FA637A20}" destId="{57701AF8-7463-BC49-82A5-37F3A1F4EF0A}" srcOrd="1" destOrd="0" presId="urn:microsoft.com/office/officeart/2016/7/layout/VerticalHollowActionList"/>
    <dgm:cxn modelId="{83701DD0-727E-3543-97DD-25BFF846A72A}" type="presParOf" srcId="{CE85F521-B466-3E4D-982D-23BFDB914E26}" destId="{B8C69871-4B96-C24D-A97B-F780CD2BC1D3}" srcOrd="13" destOrd="0" presId="urn:microsoft.com/office/officeart/2016/7/layout/VerticalHollowActionList"/>
    <dgm:cxn modelId="{0DC1EDD8-78E4-D54D-A11D-5CD8B81D022D}" type="presParOf" srcId="{CE85F521-B466-3E4D-982D-23BFDB914E26}" destId="{A158D69C-6C28-9C4E-BC8C-2B4D8326EDBA}" srcOrd="14" destOrd="0" presId="urn:microsoft.com/office/officeart/2016/7/layout/VerticalHollowActionList"/>
    <dgm:cxn modelId="{A6DF8ADA-C86E-F448-BC07-9757A0EB8BAC}" type="presParOf" srcId="{A158D69C-6C28-9C4E-BC8C-2B4D8326EDBA}" destId="{C9078B95-1726-134E-9BF4-63838CCC89B6}" srcOrd="0" destOrd="0" presId="urn:microsoft.com/office/officeart/2016/7/layout/VerticalHollowActionList"/>
    <dgm:cxn modelId="{77E0DE24-6E47-2449-AF56-8B6A79B4322F}" type="presParOf" srcId="{A158D69C-6C28-9C4E-BC8C-2B4D8326EDBA}" destId="{1E50F317-BD81-274F-B83C-02E88E0B06DB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A8ABA-D2E6-444E-A325-6737B27BAB41}">
      <dsp:nvSpPr>
        <dsp:cNvPr id="0" name=""/>
        <dsp:cNvSpPr/>
      </dsp:nvSpPr>
      <dsp:spPr>
        <a:xfrm>
          <a:off x="0" y="1819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115650-934B-854D-9B16-0DF18EBDC990}">
      <dsp:nvSpPr>
        <dsp:cNvPr id="0" name=""/>
        <dsp:cNvSpPr/>
      </dsp:nvSpPr>
      <dsp:spPr>
        <a:xfrm>
          <a:off x="0" y="1819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Each model is named according to the hyperparameters used to train it</a:t>
          </a:r>
        </a:p>
      </dsp:txBody>
      <dsp:txXfrm>
        <a:off x="0" y="1819"/>
        <a:ext cx="10058399" cy="1240657"/>
      </dsp:txXfrm>
    </dsp:sp>
    <dsp:sp modelId="{003F0FD6-1C75-474B-B725-D4E172F55542}">
      <dsp:nvSpPr>
        <dsp:cNvPr id="0" name=""/>
        <dsp:cNvSpPr/>
      </dsp:nvSpPr>
      <dsp:spPr>
        <a:xfrm>
          <a:off x="0" y="1242477"/>
          <a:ext cx="10058399" cy="0"/>
        </a:xfrm>
        <a:prstGeom prst="line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0E0588-D919-A545-B938-53D61D54F6B4}">
      <dsp:nvSpPr>
        <dsp:cNvPr id="0" name=""/>
        <dsp:cNvSpPr/>
      </dsp:nvSpPr>
      <dsp:spPr>
        <a:xfrm>
          <a:off x="0" y="1242477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rfm_e[N]_md[M]_mf[O]_..._tdp[z]</a:t>
          </a:r>
        </a:p>
      </dsp:txBody>
      <dsp:txXfrm>
        <a:off x="0" y="1242477"/>
        <a:ext cx="10058399" cy="1240657"/>
      </dsp:txXfrm>
    </dsp:sp>
    <dsp:sp modelId="{53021F5D-D6CB-5247-A979-FD1EB710E208}">
      <dsp:nvSpPr>
        <dsp:cNvPr id="0" name=""/>
        <dsp:cNvSpPr/>
      </dsp:nvSpPr>
      <dsp:spPr>
        <a:xfrm>
          <a:off x="0" y="2483134"/>
          <a:ext cx="10058399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09B08A-7586-0B4F-85C9-1C3D41A62EFC}">
      <dsp:nvSpPr>
        <dsp:cNvPr id="0" name=""/>
        <dsp:cNvSpPr/>
      </dsp:nvSpPr>
      <dsp:spPr>
        <a:xfrm>
          <a:off x="0" y="2483134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rfm_e50_md100_mfAUTO_mln50000_msl8_mss5_tdp75</a:t>
          </a:r>
        </a:p>
      </dsp:txBody>
      <dsp:txXfrm>
        <a:off x="0" y="2483134"/>
        <a:ext cx="10058399" cy="12406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0DE01-D0B5-45E5-B6AD-9EAD62B0C0F4}">
      <dsp:nvSpPr>
        <dsp:cNvPr id="0" name=""/>
        <dsp:cNvSpPr/>
      </dsp:nvSpPr>
      <dsp:spPr>
        <a:xfrm>
          <a:off x="0" y="446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C3787-F824-444D-8AEF-447EC51C62C8}">
      <dsp:nvSpPr>
        <dsp:cNvPr id="0" name=""/>
        <dsp:cNvSpPr/>
      </dsp:nvSpPr>
      <dsp:spPr>
        <a:xfrm>
          <a:off x="186120" y="138883"/>
          <a:ext cx="338400" cy="338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F4509-DC0F-44D5-B52D-818D4B811510}">
      <dsp:nvSpPr>
        <dsp:cNvPr id="0" name=""/>
        <dsp:cNvSpPr/>
      </dsp:nvSpPr>
      <dsp:spPr>
        <a:xfrm>
          <a:off x="710640" y="446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50 estimators</a:t>
          </a:r>
        </a:p>
      </dsp:txBody>
      <dsp:txXfrm>
        <a:off x="710640" y="446"/>
        <a:ext cx="5195540" cy="615273"/>
      </dsp:txXfrm>
    </dsp:sp>
    <dsp:sp modelId="{DEA2AF41-37CE-4119-83D4-3BBE2B27E8D8}">
      <dsp:nvSpPr>
        <dsp:cNvPr id="0" name=""/>
        <dsp:cNvSpPr/>
      </dsp:nvSpPr>
      <dsp:spPr>
        <a:xfrm>
          <a:off x="0" y="769538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392797"/>
            <a:satOff val="-1878"/>
            <a:lumOff val="2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C6C0A-5FEC-4C0D-885C-17B4660E9705}">
      <dsp:nvSpPr>
        <dsp:cNvPr id="0" name=""/>
        <dsp:cNvSpPr/>
      </dsp:nvSpPr>
      <dsp:spPr>
        <a:xfrm>
          <a:off x="186120" y="907975"/>
          <a:ext cx="338400" cy="338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702CB-4A6D-46DE-9B06-427321EFAE9B}">
      <dsp:nvSpPr>
        <dsp:cNvPr id="0" name=""/>
        <dsp:cNvSpPr/>
      </dsp:nvSpPr>
      <dsp:spPr>
        <a:xfrm>
          <a:off x="710640" y="769538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Maximum tree depth of 100</a:t>
          </a:r>
        </a:p>
      </dsp:txBody>
      <dsp:txXfrm>
        <a:off x="710640" y="769538"/>
        <a:ext cx="5195540" cy="615273"/>
      </dsp:txXfrm>
    </dsp:sp>
    <dsp:sp modelId="{15713596-4B55-4D67-935D-37915587FE9D}">
      <dsp:nvSpPr>
        <dsp:cNvPr id="0" name=""/>
        <dsp:cNvSpPr/>
      </dsp:nvSpPr>
      <dsp:spPr>
        <a:xfrm>
          <a:off x="0" y="1538630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785595"/>
            <a:satOff val="-3757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1510D-641A-4B5F-8D01-A1420DB5C7B2}">
      <dsp:nvSpPr>
        <dsp:cNvPr id="0" name=""/>
        <dsp:cNvSpPr/>
      </dsp:nvSpPr>
      <dsp:spPr>
        <a:xfrm>
          <a:off x="186120" y="1677067"/>
          <a:ext cx="338400" cy="338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82BE4-6098-46E5-9F72-74E19C50690C}">
      <dsp:nvSpPr>
        <dsp:cNvPr id="0" name=""/>
        <dsp:cNvSpPr/>
      </dsp:nvSpPr>
      <dsp:spPr>
        <a:xfrm>
          <a:off x="710640" y="1538630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 Features considered for decisions</a:t>
          </a:r>
        </a:p>
      </dsp:txBody>
      <dsp:txXfrm>
        <a:off x="710640" y="1538630"/>
        <a:ext cx="5195540" cy="615273"/>
      </dsp:txXfrm>
    </dsp:sp>
    <dsp:sp modelId="{D1EB1DD4-A6DD-473D-BE97-122395681BDB}">
      <dsp:nvSpPr>
        <dsp:cNvPr id="0" name=""/>
        <dsp:cNvSpPr/>
      </dsp:nvSpPr>
      <dsp:spPr>
        <a:xfrm>
          <a:off x="0" y="2307722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1178392"/>
            <a:satOff val="-5635"/>
            <a:lumOff val="6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55996-39FF-4A39-97C7-84D767159505}">
      <dsp:nvSpPr>
        <dsp:cNvPr id="0" name=""/>
        <dsp:cNvSpPr/>
      </dsp:nvSpPr>
      <dsp:spPr>
        <a:xfrm>
          <a:off x="186120" y="2446158"/>
          <a:ext cx="338400" cy="338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502FB-508F-4F7E-B664-51FF74326FF7}">
      <dsp:nvSpPr>
        <dsp:cNvPr id="0" name=""/>
        <dsp:cNvSpPr/>
      </dsp:nvSpPr>
      <dsp:spPr>
        <a:xfrm>
          <a:off x="710640" y="2307722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50,000 maximum leaf node</a:t>
          </a:r>
        </a:p>
      </dsp:txBody>
      <dsp:txXfrm>
        <a:off x="710640" y="2307722"/>
        <a:ext cx="5195540" cy="615273"/>
      </dsp:txXfrm>
    </dsp:sp>
    <dsp:sp modelId="{586FDE97-2792-419F-A571-A6CA978D4D6D}">
      <dsp:nvSpPr>
        <dsp:cNvPr id="0" name=""/>
        <dsp:cNvSpPr/>
      </dsp:nvSpPr>
      <dsp:spPr>
        <a:xfrm>
          <a:off x="0" y="3076814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1571189"/>
            <a:satOff val="-7513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77ED1-73D1-4DC0-8D0B-001C8831ADB5}">
      <dsp:nvSpPr>
        <dsp:cNvPr id="0" name=""/>
        <dsp:cNvSpPr/>
      </dsp:nvSpPr>
      <dsp:spPr>
        <a:xfrm>
          <a:off x="186120" y="3215250"/>
          <a:ext cx="338400" cy="3384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79C0B-F52E-4377-94A6-69CF78C1F665}">
      <dsp:nvSpPr>
        <dsp:cNvPr id="0" name=""/>
        <dsp:cNvSpPr/>
      </dsp:nvSpPr>
      <dsp:spPr>
        <a:xfrm>
          <a:off x="710640" y="3076814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Minimum samples needed to split a node is 8</a:t>
          </a:r>
        </a:p>
      </dsp:txBody>
      <dsp:txXfrm>
        <a:off x="710640" y="3076814"/>
        <a:ext cx="5195540" cy="615273"/>
      </dsp:txXfrm>
    </dsp:sp>
    <dsp:sp modelId="{894CF6F4-8BA2-4036-85E8-C061CB469F3F}">
      <dsp:nvSpPr>
        <dsp:cNvPr id="0" name=""/>
        <dsp:cNvSpPr/>
      </dsp:nvSpPr>
      <dsp:spPr>
        <a:xfrm>
          <a:off x="0" y="3845905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1963986"/>
            <a:satOff val="-9392"/>
            <a:lumOff val="10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958F8-2BD1-4EA0-A674-724BF11272D8}">
      <dsp:nvSpPr>
        <dsp:cNvPr id="0" name=""/>
        <dsp:cNvSpPr/>
      </dsp:nvSpPr>
      <dsp:spPr>
        <a:xfrm>
          <a:off x="186120" y="3984342"/>
          <a:ext cx="338400" cy="3384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3A08F-4873-4A94-854E-167EFBE5BD2F}">
      <dsp:nvSpPr>
        <dsp:cNvPr id="0" name=""/>
        <dsp:cNvSpPr/>
      </dsp:nvSpPr>
      <dsp:spPr>
        <a:xfrm>
          <a:off x="710640" y="3845905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Minimum sample to be a leaf is 5</a:t>
          </a:r>
        </a:p>
      </dsp:txBody>
      <dsp:txXfrm>
        <a:off x="710640" y="3845905"/>
        <a:ext cx="5195540" cy="615273"/>
      </dsp:txXfrm>
    </dsp:sp>
    <dsp:sp modelId="{1A7DD958-BC77-42BF-AC98-C7746EC6FA53}">
      <dsp:nvSpPr>
        <dsp:cNvPr id="0" name=""/>
        <dsp:cNvSpPr/>
      </dsp:nvSpPr>
      <dsp:spPr>
        <a:xfrm>
          <a:off x="0" y="4614997"/>
          <a:ext cx="5906181" cy="615273"/>
        </a:xfrm>
        <a:prstGeom prst="roundRect">
          <a:avLst>
            <a:gd name="adj" fmla="val 10000"/>
          </a:avLst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17C5E-201B-43F7-8B01-7724230519CF}">
      <dsp:nvSpPr>
        <dsp:cNvPr id="0" name=""/>
        <dsp:cNvSpPr/>
      </dsp:nvSpPr>
      <dsp:spPr>
        <a:xfrm>
          <a:off x="186120" y="4753434"/>
          <a:ext cx="338400" cy="33840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08FD3-5479-44A4-A7AD-B60BC40ACE0A}">
      <dsp:nvSpPr>
        <dsp:cNvPr id="0" name=""/>
        <dsp:cNvSpPr/>
      </dsp:nvSpPr>
      <dsp:spPr>
        <a:xfrm>
          <a:off x="710640" y="4614997"/>
          <a:ext cx="5195540" cy="61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16" tIns="65116" rIns="65116" bIns="6511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75 % of available data used as training data</a:t>
          </a:r>
        </a:p>
      </dsp:txBody>
      <dsp:txXfrm>
        <a:off x="710640" y="4614997"/>
        <a:ext cx="5195540" cy="6152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43CB9-EE82-704E-983F-6DDC7DEE0DCA}">
      <dsp:nvSpPr>
        <dsp:cNvPr id="0" name=""/>
        <dsp:cNvSpPr/>
      </dsp:nvSpPr>
      <dsp:spPr>
        <a:xfrm>
          <a:off x="0" y="57724"/>
          <a:ext cx="5906181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ADD</a:t>
          </a:r>
          <a:endParaRPr lang="en-US" sz="3300" kern="1200"/>
        </a:p>
      </dsp:txBody>
      <dsp:txXfrm>
        <a:off x="38638" y="96362"/>
        <a:ext cx="5828905" cy="714229"/>
      </dsp:txXfrm>
    </dsp:sp>
    <dsp:sp modelId="{38E51214-A496-4E4C-9C6F-D038334E0E8F}">
      <dsp:nvSpPr>
        <dsp:cNvPr id="0" name=""/>
        <dsp:cNvSpPr/>
      </dsp:nvSpPr>
      <dsp:spPr>
        <a:xfrm>
          <a:off x="0" y="864915"/>
          <a:ext cx="5906181" cy="90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Original Results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Random Data</a:t>
          </a:r>
        </a:p>
      </dsp:txBody>
      <dsp:txXfrm>
        <a:off x="0" y="864915"/>
        <a:ext cx="5906181" cy="905107"/>
      </dsp:txXfrm>
    </dsp:sp>
    <dsp:sp modelId="{4C1843C9-0BA0-7B4C-9758-63D5CA04BE6B}">
      <dsp:nvSpPr>
        <dsp:cNvPr id="0" name=""/>
        <dsp:cNvSpPr/>
      </dsp:nvSpPr>
      <dsp:spPr>
        <a:xfrm>
          <a:off x="0" y="1770022"/>
          <a:ext cx="5906181" cy="791505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REMOVE</a:t>
          </a:r>
          <a:endParaRPr lang="en-US" sz="3300" kern="1200"/>
        </a:p>
      </dsp:txBody>
      <dsp:txXfrm>
        <a:off x="38638" y="1808660"/>
        <a:ext cx="5828905" cy="714229"/>
      </dsp:txXfrm>
    </dsp:sp>
    <dsp:sp modelId="{464995F2-47AF-394B-BDC5-F76E82EF24A6}">
      <dsp:nvSpPr>
        <dsp:cNvPr id="0" name=""/>
        <dsp:cNvSpPr/>
      </dsp:nvSpPr>
      <dsp:spPr>
        <a:xfrm>
          <a:off x="0" y="2561527"/>
          <a:ext cx="5906181" cy="2595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Latitude &amp; Longitude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Elevation, Slope, &amp; Aspect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Partial Season Precipitations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Features with lowest Importance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Features with highest Importance</a:t>
          </a:r>
        </a:p>
      </dsp:txBody>
      <dsp:txXfrm>
        <a:off x="0" y="2561527"/>
        <a:ext cx="5906181" cy="25957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C4EDC-8465-5343-9573-9197664E55EF}">
      <dsp:nvSpPr>
        <dsp:cNvPr id="0" name=""/>
        <dsp:cNvSpPr/>
      </dsp:nvSpPr>
      <dsp:spPr>
        <a:xfrm>
          <a:off x="2011680" y="17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original labels (results of original model) to features used in training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RF model should find this</a:t>
          </a:r>
        </a:p>
      </dsp:txBody>
      <dsp:txXfrm>
        <a:off x="2011680" y="1719"/>
        <a:ext cx="8046720" cy="890472"/>
      </dsp:txXfrm>
    </dsp:sp>
    <dsp:sp modelId="{E00FCBE0-B1EB-CB4B-AB1D-A9EF1ABA7689}">
      <dsp:nvSpPr>
        <dsp:cNvPr id="0" name=""/>
        <dsp:cNvSpPr/>
      </dsp:nvSpPr>
      <dsp:spPr>
        <a:xfrm>
          <a:off x="0" y="1719"/>
          <a:ext cx="2011680" cy="890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</a:t>
          </a:r>
        </a:p>
      </dsp:txBody>
      <dsp:txXfrm>
        <a:off x="0" y="1719"/>
        <a:ext cx="2011680" cy="890472"/>
      </dsp:txXfrm>
    </dsp:sp>
    <dsp:sp modelId="{D0A4A4B4-8993-B043-858E-61BF957016B6}">
      <dsp:nvSpPr>
        <dsp:cNvPr id="0" name=""/>
        <dsp:cNvSpPr/>
      </dsp:nvSpPr>
      <dsp:spPr>
        <a:xfrm>
          <a:off x="2011680" y="9456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Random Data to features used in training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RF should Ignore this</a:t>
          </a:r>
        </a:p>
      </dsp:txBody>
      <dsp:txXfrm>
        <a:off x="2011680" y="945619"/>
        <a:ext cx="8046720" cy="890472"/>
      </dsp:txXfrm>
    </dsp:sp>
    <dsp:sp modelId="{7C6AA7D0-8F57-F04B-B168-8A3AA86436F5}">
      <dsp:nvSpPr>
        <dsp:cNvPr id="0" name=""/>
        <dsp:cNvSpPr/>
      </dsp:nvSpPr>
      <dsp:spPr>
        <a:xfrm>
          <a:off x="0" y="945619"/>
          <a:ext cx="2011680" cy="890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</a:t>
          </a:r>
        </a:p>
      </dsp:txBody>
      <dsp:txXfrm>
        <a:off x="0" y="945619"/>
        <a:ext cx="2011680" cy="890472"/>
      </dsp:txXfrm>
    </dsp:sp>
    <dsp:sp modelId="{09431DF5-EF84-2047-BF43-AAC38AFCB8BD}">
      <dsp:nvSpPr>
        <dsp:cNvPr id="0" name=""/>
        <dsp:cNvSpPr/>
      </dsp:nvSpPr>
      <dsp:spPr>
        <a:xfrm>
          <a:off x="2011680" y="18895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Latitude and Longitude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predict as well with out these, and how does feature importance change</a:t>
          </a:r>
        </a:p>
      </dsp:txBody>
      <dsp:txXfrm>
        <a:off x="2011680" y="1889520"/>
        <a:ext cx="8046720" cy="890472"/>
      </dsp:txXfrm>
    </dsp:sp>
    <dsp:sp modelId="{FDD55310-BA69-FB46-8289-DFD71EC85D8A}">
      <dsp:nvSpPr>
        <dsp:cNvPr id="0" name=""/>
        <dsp:cNvSpPr/>
      </dsp:nvSpPr>
      <dsp:spPr>
        <a:xfrm>
          <a:off x="0" y="1889520"/>
          <a:ext cx="2011680" cy="890472"/>
        </a:xfrm>
        <a:prstGeom prst="rect">
          <a:avLst/>
        </a:prstGeom>
        <a:solidFill>
          <a:srgbClr val="C00000">
            <a:alpha val="58824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889520"/>
        <a:ext cx="2011680" cy="890472"/>
      </dsp:txXfrm>
    </dsp:sp>
    <dsp:sp modelId="{DA484860-BDD1-B645-ABCB-6E45687CD065}">
      <dsp:nvSpPr>
        <dsp:cNvPr id="0" name=""/>
        <dsp:cNvSpPr/>
      </dsp:nvSpPr>
      <dsp:spPr>
        <a:xfrm>
          <a:off x="2011680" y="28334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Elevation and Slope Features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These have near 0 Feature importance  so removing them should not effect model performance</a:t>
          </a:r>
        </a:p>
      </dsp:txBody>
      <dsp:txXfrm>
        <a:off x="2011680" y="2833420"/>
        <a:ext cx="8046720" cy="890472"/>
      </dsp:txXfrm>
    </dsp:sp>
    <dsp:sp modelId="{FC4656A2-6744-9849-B92F-A964F214CAD6}">
      <dsp:nvSpPr>
        <dsp:cNvPr id="0" name=""/>
        <dsp:cNvSpPr/>
      </dsp:nvSpPr>
      <dsp:spPr>
        <a:xfrm>
          <a:off x="0" y="2833420"/>
          <a:ext cx="2011680" cy="890472"/>
        </a:xfrm>
        <a:prstGeom prst="rect">
          <a:avLst/>
        </a:prstGeom>
        <a:solidFill>
          <a:srgbClr val="C00000">
            <a:alpha val="58824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2833420"/>
        <a:ext cx="2011680" cy="8904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AB551-34A4-F54E-9320-5AA1D922ABBE}">
      <dsp:nvSpPr>
        <dsp:cNvPr id="0" name=""/>
        <dsp:cNvSpPr/>
      </dsp:nvSpPr>
      <dsp:spPr>
        <a:xfrm>
          <a:off x="2011680" y="17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Partial Season Precipitation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Is this possibly being considered twice? </a:t>
          </a:r>
        </a:p>
      </dsp:txBody>
      <dsp:txXfrm>
        <a:off x="2011680" y="1719"/>
        <a:ext cx="8046720" cy="890472"/>
      </dsp:txXfrm>
    </dsp:sp>
    <dsp:sp modelId="{6D32B1F6-2DC6-1942-9C2E-1B5890B5069D}">
      <dsp:nvSpPr>
        <dsp:cNvPr id="0" name=""/>
        <dsp:cNvSpPr/>
      </dsp:nvSpPr>
      <dsp:spPr>
        <a:xfrm>
          <a:off x="0" y="1719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719"/>
        <a:ext cx="2011680" cy="890472"/>
      </dsp:txXfrm>
    </dsp:sp>
    <dsp:sp modelId="{40DDEC58-8B01-1D4B-9E91-500D04E63C35}">
      <dsp:nvSpPr>
        <dsp:cNvPr id="0" name=""/>
        <dsp:cNvSpPr/>
      </dsp:nvSpPr>
      <dsp:spPr>
        <a:xfrm>
          <a:off x="2011680" y="9456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Lowest importance features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945619"/>
        <a:ext cx="8046720" cy="890472"/>
      </dsp:txXfrm>
    </dsp:sp>
    <dsp:sp modelId="{E1234454-58B0-7747-9918-17FBCB66DC22}">
      <dsp:nvSpPr>
        <dsp:cNvPr id="0" name=""/>
        <dsp:cNvSpPr/>
      </dsp:nvSpPr>
      <dsp:spPr>
        <a:xfrm>
          <a:off x="0" y="945619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945619"/>
        <a:ext cx="2011680" cy="890472"/>
      </dsp:txXfrm>
    </dsp:sp>
    <dsp:sp modelId="{5C6E4086-B394-124F-A816-93359AEBCC89}">
      <dsp:nvSpPr>
        <dsp:cNvPr id="0" name=""/>
        <dsp:cNvSpPr/>
      </dsp:nvSpPr>
      <dsp:spPr>
        <a:xfrm>
          <a:off x="2011680" y="18895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Highest importance features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1889520"/>
        <a:ext cx="8046720" cy="890472"/>
      </dsp:txXfrm>
    </dsp:sp>
    <dsp:sp modelId="{2E5A814A-EE29-6444-9CB7-2E5D7662DED4}">
      <dsp:nvSpPr>
        <dsp:cNvPr id="0" name=""/>
        <dsp:cNvSpPr/>
      </dsp:nvSpPr>
      <dsp:spPr>
        <a:xfrm>
          <a:off x="0" y="1889520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889520"/>
        <a:ext cx="2011680" cy="890472"/>
      </dsp:txXfrm>
    </dsp:sp>
    <dsp:sp modelId="{71010B49-5778-D34C-ABE6-E9DAC99E579D}">
      <dsp:nvSpPr>
        <dsp:cNvPr id="0" name=""/>
        <dsp:cNvSpPr/>
      </dsp:nvSpPr>
      <dsp:spPr>
        <a:xfrm>
          <a:off x="2011680" y="28334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Highest importance features and Latitude/Longitude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2833420"/>
        <a:ext cx="8046720" cy="890472"/>
      </dsp:txXfrm>
    </dsp:sp>
    <dsp:sp modelId="{516B0B7B-39A2-2346-98F5-E238F44228CC}">
      <dsp:nvSpPr>
        <dsp:cNvPr id="0" name=""/>
        <dsp:cNvSpPr/>
      </dsp:nvSpPr>
      <dsp:spPr>
        <a:xfrm>
          <a:off x="0" y="2833420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Remove</a:t>
          </a:r>
        </a:p>
      </dsp:txBody>
      <dsp:txXfrm>
        <a:off x="0" y="2833420"/>
        <a:ext cx="2011680" cy="8904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43CB9-EE82-704E-983F-6DDC7DEE0DCA}">
      <dsp:nvSpPr>
        <dsp:cNvPr id="0" name=""/>
        <dsp:cNvSpPr/>
      </dsp:nvSpPr>
      <dsp:spPr>
        <a:xfrm>
          <a:off x="0" y="208087"/>
          <a:ext cx="5906181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Vary</a:t>
          </a:r>
        </a:p>
      </dsp:txBody>
      <dsp:txXfrm>
        <a:off x="46834" y="254921"/>
        <a:ext cx="5812513" cy="865732"/>
      </dsp:txXfrm>
    </dsp:sp>
    <dsp:sp modelId="{8DB0D46E-FA5D-584C-9F91-1C5D76FF3657}">
      <dsp:nvSpPr>
        <dsp:cNvPr id="0" name=""/>
        <dsp:cNvSpPr/>
      </dsp:nvSpPr>
      <dsp:spPr>
        <a:xfrm>
          <a:off x="0" y="1232059"/>
          <a:ext cx="5906181" cy="372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Estimators 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Max Tree Depth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Max Features for Decisions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Max Leaf Nodes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Min Samples to Split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Min Samples per Leaf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Percent Training Data</a:t>
          </a:r>
        </a:p>
      </dsp:txBody>
      <dsp:txXfrm>
        <a:off x="0" y="1232059"/>
        <a:ext cx="5906181" cy="3726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8C978-7CEA-4AE5-B83B-7DAA1714219F}">
      <dsp:nvSpPr>
        <dsp:cNvPr id="0" name=""/>
        <dsp:cNvSpPr/>
      </dsp:nvSpPr>
      <dsp:spPr>
        <a:xfrm>
          <a:off x="0" y="2861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83D99-E6A1-4228-9D35-904747016CAC}">
      <dsp:nvSpPr>
        <dsp:cNvPr id="0" name=""/>
        <dsp:cNvSpPr/>
      </dsp:nvSpPr>
      <dsp:spPr>
        <a:xfrm>
          <a:off x="177349" y="134774"/>
          <a:ext cx="322453" cy="322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1E543-D12A-460B-B31E-AC4ACCE7E1B3}">
      <dsp:nvSpPr>
        <dsp:cNvPr id="0" name=""/>
        <dsp:cNvSpPr/>
      </dsp:nvSpPr>
      <dsp:spPr>
        <a:xfrm>
          <a:off x="677152" y="2861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Vary Estimators </a:t>
          </a:r>
        </a:p>
      </dsp:txBody>
      <dsp:txXfrm>
        <a:off x="677152" y="2861"/>
        <a:ext cx="5219298" cy="586278"/>
      </dsp:txXfrm>
    </dsp:sp>
    <dsp:sp modelId="{CA708046-CF09-41E4-A488-E2A12EE2A2CC}">
      <dsp:nvSpPr>
        <dsp:cNvPr id="0" name=""/>
        <dsp:cNvSpPr/>
      </dsp:nvSpPr>
      <dsp:spPr>
        <a:xfrm>
          <a:off x="5896450" y="2861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estimators should give better results</a:t>
          </a:r>
        </a:p>
      </dsp:txBody>
      <dsp:txXfrm>
        <a:off x="5896450" y="2861"/>
        <a:ext cx="5701328" cy="586278"/>
      </dsp:txXfrm>
    </dsp:sp>
    <dsp:sp modelId="{D50BD0F4-822E-4E9F-9B17-FB67B0FCD93A}">
      <dsp:nvSpPr>
        <dsp:cNvPr id="0" name=""/>
        <dsp:cNvSpPr/>
      </dsp:nvSpPr>
      <dsp:spPr>
        <a:xfrm>
          <a:off x="0" y="735710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220562"/>
            <a:satOff val="249"/>
            <a:lumOff val="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A872CE-52DB-4151-A7DF-886148F2FCD3}">
      <dsp:nvSpPr>
        <dsp:cNvPr id="0" name=""/>
        <dsp:cNvSpPr/>
      </dsp:nvSpPr>
      <dsp:spPr>
        <a:xfrm>
          <a:off x="177349" y="867623"/>
          <a:ext cx="322453" cy="322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EEE6-4FA6-4541-A303-B63CA3BEB640}">
      <dsp:nvSpPr>
        <dsp:cNvPr id="0" name=""/>
        <dsp:cNvSpPr/>
      </dsp:nvSpPr>
      <dsp:spPr>
        <a:xfrm>
          <a:off x="677152" y="735710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Max Depth</a:t>
          </a:r>
        </a:p>
      </dsp:txBody>
      <dsp:txXfrm>
        <a:off x="677152" y="735710"/>
        <a:ext cx="5219298" cy="586278"/>
      </dsp:txXfrm>
    </dsp:sp>
    <dsp:sp modelId="{ECBDDB81-1319-4488-A040-BA04597CB15B}">
      <dsp:nvSpPr>
        <dsp:cNvPr id="0" name=""/>
        <dsp:cNvSpPr/>
      </dsp:nvSpPr>
      <dsp:spPr>
        <a:xfrm>
          <a:off x="5896450" y="735710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Increasing max depth should mater until it would produce more leaf nodes than max leaf nodes</a:t>
          </a:r>
        </a:p>
      </dsp:txBody>
      <dsp:txXfrm>
        <a:off x="5896450" y="735710"/>
        <a:ext cx="5701328" cy="586278"/>
      </dsp:txXfrm>
    </dsp:sp>
    <dsp:sp modelId="{115EBE01-92DC-4E4C-8710-C59B59DBC87F}">
      <dsp:nvSpPr>
        <dsp:cNvPr id="0" name=""/>
        <dsp:cNvSpPr/>
      </dsp:nvSpPr>
      <dsp:spPr>
        <a:xfrm>
          <a:off x="0" y="1468559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40C70-3C0E-4255-927D-DE7AA354BE87}">
      <dsp:nvSpPr>
        <dsp:cNvPr id="0" name=""/>
        <dsp:cNvSpPr/>
      </dsp:nvSpPr>
      <dsp:spPr>
        <a:xfrm>
          <a:off x="177349" y="1600471"/>
          <a:ext cx="322453" cy="322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446B3-C0C1-4A99-9313-7280DF00286E}">
      <dsp:nvSpPr>
        <dsp:cNvPr id="0" name=""/>
        <dsp:cNvSpPr/>
      </dsp:nvSpPr>
      <dsp:spPr>
        <a:xfrm>
          <a:off x="677152" y="1468559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Vary Max Features for decisions</a:t>
          </a:r>
        </a:p>
      </dsp:txBody>
      <dsp:txXfrm>
        <a:off x="677152" y="1468559"/>
        <a:ext cx="5219298" cy="586278"/>
      </dsp:txXfrm>
    </dsp:sp>
    <dsp:sp modelId="{32512898-C447-4B05-BA88-BF8F000B9F52}">
      <dsp:nvSpPr>
        <dsp:cNvPr id="0" name=""/>
        <dsp:cNvSpPr/>
      </dsp:nvSpPr>
      <dsp:spPr>
        <a:xfrm>
          <a:off x="5896450" y="1468559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is performance Effected </a:t>
          </a:r>
        </a:p>
      </dsp:txBody>
      <dsp:txXfrm>
        <a:off x="5896450" y="1468559"/>
        <a:ext cx="5701328" cy="586278"/>
      </dsp:txXfrm>
    </dsp:sp>
    <dsp:sp modelId="{0F368733-9C74-411A-A2EF-4A4B76A8C2B9}">
      <dsp:nvSpPr>
        <dsp:cNvPr id="0" name=""/>
        <dsp:cNvSpPr/>
      </dsp:nvSpPr>
      <dsp:spPr>
        <a:xfrm>
          <a:off x="0" y="2201407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E21C4-F48F-4474-BDB0-C92678AA0621}">
      <dsp:nvSpPr>
        <dsp:cNvPr id="0" name=""/>
        <dsp:cNvSpPr/>
      </dsp:nvSpPr>
      <dsp:spPr>
        <a:xfrm>
          <a:off x="177349" y="2333320"/>
          <a:ext cx="322453" cy="3224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493DB-C619-425C-B6BC-442CEC453171}">
      <dsp:nvSpPr>
        <dsp:cNvPr id="0" name=""/>
        <dsp:cNvSpPr/>
      </dsp:nvSpPr>
      <dsp:spPr>
        <a:xfrm>
          <a:off x="677152" y="2201407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Max Leaf Nodes</a:t>
          </a:r>
        </a:p>
      </dsp:txBody>
      <dsp:txXfrm>
        <a:off x="677152" y="2201407"/>
        <a:ext cx="5219298" cy="586278"/>
      </dsp:txXfrm>
    </dsp:sp>
    <dsp:sp modelId="{BCE0E5A9-3B8E-474F-8960-32EA96BBA3A0}">
      <dsp:nvSpPr>
        <dsp:cNvPr id="0" name=""/>
        <dsp:cNvSpPr/>
      </dsp:nvSpPr>
      <dsp:spPr>
        <a:xfrm>
          <a:off x="5896450" y="2201407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increasing max lead nodes should have similar effect to increasing max depth, but wont matter if the max depth is too small</a:t>
          </a:r>
        </a:p>
      </dsp:txBody>
      <dsp:txXfrm>
        <a:off x="5896450" y="2201407"/>
        <a:ext cx="5701328" cy="586278"/>
      </dsp:txXfrm>
    </dsp:sp>
    <dsp:sp modelId="{036C9144-DFE4-4E25-B25C-B6092624FD9E}">
      <dsp:nvSpPr>
        <dsp:cNvPr id="0" name=""/>
        <dsp:cNvSpPr/>
      </dsp:nvSpPr>
      <dsp:spPr>
        <a:xfrm>
          <a:off x="0" y="2934256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52990-C694-4F67-A6AA-9F8D931DDD2D}">
      <dsp:nvSpPr>
        <dsp:cNvPr id="0" name=""/>
        <dsp:cNvSpPr/>
      </dsp:nvSpPr>
      <dsp:spPr>
        <a:xfrm>
          <a:off x="177349" y="3066168"/>
          <a:ext cx="322453" cy="322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79660-3C1A-41C2-8D5D-5709F544E0BE}">
      <dsp:nvSpPr>
        <dsp:cNvPr id="0" name=""/>
        <dsp:cNvSpPr/>
      </dsp:nvSpPr>
      <dsp:spPr>
        <a:xfrm>
          <a:off x="677152" y="2934256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Min Samples to split</a:t>
          </a:r>
        </a:p>
      </dsp:txBody>
      <dsp:txXfrm>
        <a:off x="677152" y="2934256"/>
        <a:ext cx="5219298" cy="586278"/>
      </dsp:txXfrm>
    </dsp:sp>
    <dsp:sp modelId="{4E940211-201A-4C8F-96CB-80782C1CEA7D}">
      <dsp:nvSpPr>
        <dsp:cNvPr id="0" name=""/>
        <dsp:cNvSpPr/>
      </dsp:nvSpPr>
      <dsp:spPr>
        <a:xfrm>
          <a:off x="5896450" y="2934256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does this effect performance</a:t>
          </a:r>
        </a:p>
      </dsp:txBody>
      <dsp:txXfrm>
        <a:off x="5896450" y="2934256"/>
        <a:ext cx="5701328" cy="586278"/>
      </dsp:txXfrm>
    </dsp:sp>
    <dsp:sp modelId="{AA6E1E95-C670-4E96-BE19-6BA3EDB495DC}">
      <dsp:nvSpPr>
        <dsp:cNvPr id="0" name=""/>
        <dsp:cNvSpPr/>
      </dsp:nvSpPr>
      <dsp:spPr>
        <a:xfrm>
          <a:off x="0" y="3667104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1102811"/>
            <a:satOff val="1243"/>
            <a:lumOff val="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4A30E-D458-4D5F-A693-F4F816207642}">
      <dsp:nvSpPr>
        <dsp:cNvPr id="0" name=""/>
        <dsp:cNvSpPr/>
      </dsp:nvSpPr>
      <dsp:spPr>
        <a:xfrm>
          <a:off x="177349" y="3799017"/>
          <a:ext cx="322453" cy="3224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C183B-6D5E-4F4F-B922-3C64CFDE96E6}">
      <dsp:nvSpPr>
        <dsp:cNvPr id="0" name=""/>
        <dsp:cNvSpPr/>
      </dsp:nvSpPr>
      <dsp:spPr>
        <a:xfrm>
          <a:off x="677152" y="3667104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Min samples per leaf</a:t>
          </a:r>
        </a:p>
      </dsp:txBody>
      <dsp:txXfrm>
        <a:off x="677152" y="3667104"/>
        <a:ext cx="5219298" cy="586278"/>
      </dsp:txXfrm>
    </dsp:sp>
    <dsp:sp modelId="{C8D3002C-BB56-4074-BB49-EA1BB41F1F86}">
      <dsp:nvSpPr>
        <dsp:cNvPr id="0" name=""/>
        <dsp:cNvSpPr/>
      </dsp:nvSpPr>
      <dsp:spPr>
        <a:xfrm>
          <a:off x="5896450" y="3667104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does this effect performance </a:t>
          </a:r>
        </a:p>
      </dsp:txBody>
      <dsp:txXfrm>
        <a:off x="5896450" y="3667104"/>
        <a:ext cx="5701328" cy="586278"/>
      </dsp:txXfrm>
    </dsp:sp>
    <dsp:sp modelId="{B9243736-3918-8E4B-A68E-800D0B5CCF3E}">
      <dsp:nvSpPr>
        <dsp:cNvPr id="0" name=""/>
        <dsp:cNvSpPr/>
      </dsp:nvSpPr>
      <dsp:spPr>
        <a:xfrm>
          <a:off x="0" y="4399953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B0C07-FEC2-6242-B376-B53768045DED}">
      <dsp:nvSpPr>
        <dsp:cNvPr id="0" name=""/>
        <dsp:cNvSpPr/>
      </dsp:nvSpPr>
      <dsp:spPr>
        <a:xfrm>
          <a:off x="177349" y="4531865"/>
          <a:ext cx="322453" cy="32245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FB807-98F3-8A41-B659-A99CD521C203}">
      <dsp:nvSpPr>
        <dsp:cNvPr id="0" name=""/>
        <dsp:cNvSpPr/>
      </dsp:nvSpPr>
      <dsp:spPr>
        <a:xfrm>
          <a:off x="677152" y="4399953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Percent data used in training</a:t>
          </a:r>
        </a:p>
      </dsp:txBody>
      <dsp:txXfrm>
        <a:off x="677152" y="4399953"/>
        <a:ext cx="5219298" cy="586278"/>
      </dsp:txXfrm>
    </dsp:sp>
    <dsp:sp modelId="{444B1F4E-7856-1B48-AB65-68E60B161B7B}">
      <dsp:nvSpPr>
        <dsp:cNvPr id="0" name=""/>
        <dsp:cNvSpPr/>
      </dsp:nvSpPr>
      <dsp:spPr>
        <a:xfrm>
          <a:off x="5896450" y="4399953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How little data is needed for good predictions</a:t>
          </a:r>
        </a:p>
      </dsp:txBody>
      <dsp:txXfrm>
        <a:off x="5896450" y="4399953"/>
        <a:ext cx="5701328" cy="5862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52D99-EF9A-B648-8460-E8AF025A2980}">
      <dsp:nvSpPr>
        <dsp:cNvPr id="0" name=""/>
        <dsp:cNvSpPr/>
      </dsp:nvSpPr>
      <dsp:spPr>
        <a:xfrm>
          <a:off x="1084134" y="0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original labels to features used in training </a:t>
          </a:r>
        </a:p>
      </dsp:txBody>
      <dsp:txXfrm>
        <a:off x="1084134" y="0"/>
        <a:ext cx="4336539" cy="469117"/>
      </dsp:txXfrm>
    </dsp:sp>
    <dsp:sp modelId="{D60EE277-CD13-DC40-B22B-5C6DA5B07518}">
      <dsp:nvSpPr>
        <dsp:cNvPr id="0" name=""/>
        <dsp:cNvSpPr/>
      </dsp:nvSpPr>
      <dsp:spPr>
        <a:xfrm>
          <a:off x="0" y="1872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</a:t>
          </a:r>
        </a:p>
      </dsp:txBody>
      <dsp:txXfrm>
        <a:off x="0" y="1872"/>
        <a:ext cx="1084134" cy="469117"/>
      </dsp:txXfrm>
    </dsp:sp>
    <dsp:sp modelId="{F075DD71-484D-A44C-BB10-0D625884B70C}">
      <dsp:nvSpPr>
        <dsp:cNvPr id="0" name=""/>
        <dsp:cNvSpPr/>
      </dsp:nvSpPr>
      <dsp:spPr>
        <a:xfrm>
          <a:off x="1084134" y="499137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Data to features used in training </a:t>
          </a:r>
        </a:p>
      </dsp:txBody>
      <dsp:txXfrm>
        <a:off x="1084134" y="499137"/>
        <a:ext cx="4336539" cy="469117"/>
      </dsp:txXfrm>
    </dsp:sp>
    <dsp:sp modelId="{90441D8D-0187-E041-8BF7-0B3387445143}">
      <dsp:nvSpPr>
        <dsp:cNvPr id="0" name=""/>
        <dsp:cNvSpPr/>
      </dsp:nvSpPr>
      <dsp:spPr>
        <a:xfrm>
          <a:off x="0" y="499137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Add</a:t>
          </a:r>
        </a:p>
      </dsp:txBody>
      <dsp:txXfrm>
        <a:off x="0" y="499137"/>
        <a:ext cx="1084134" cy="469117"/>
      </dsp:txXfrm>
    </dsp:sp>
    <dsp:sp modelId="{C7FBBCFE-63A5-3341-A266-9B95ABD1AC0C}">
      <dsp:nvSpPr>
        <dsp:cNvPr id="0" name=""/>
        <dsp:cNvSpPr/>
      </dsp:nvSpPr>
      <dsp:spPr>
        <a:xfrm>
          <a:off x="1084134" y="996401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Latitude and Longitude </a:t>
          </a:r>
        </a:p>
      </dsp:txBody>
      <dsp:txXfrm>
        <a:off x="1084134" y="996401"/>
        <a:ext cx="4336539" cy="469117"/>
      </dsp:txXfrm>
    </dsp:sp>
    <dsp:sp modelId="{CCA73FB8-1AA2-8A41-9F90-8272EAD3CD0D}">
      <dsp:nvSpPr>
        <dsp:cNvPr id="0" name=""/>
        <dsp:cNvSpPr/>
      </dsp:nvSpPr>
      <dsp:spPr>
        <a:xfrm>
          <a:off x="0" y="996401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996401"/>
        <a:ext cx="1084134" cy="469117"/>
      </dsp:txXfrm>
    </dsp:sp>
    <dsp:sp modelId="{2860F8DC-11B1-2E46-921F-72EF12757BA0}">
      <dsp:nvSpPr>
        <dsp:cNvPr id="0" name=""/>
        <dsp:cNvSpPr/>
      </dsp:nvSpPr>
      <dsp:spPr>
        <a:xfrm>
          <a:off x="1084134" y="1493666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Elevation and Slope Features</a:t>
          </a:r>
        </a:p>
      </dsp:txBody>
      <dsp:txXfrm>
        <a:off x="1084134" y="1493666"/>
        <a:ext cx="4336539" cy="469117"/>
      </dsp:txXfrm>
    </dsp:sp>
    <dsp:sp modelId="{5EE4DF58-0645-7047-AEE6-AFFB4455A8C4}">
      <dsp:nvSpPr>
        <dsp:cNvPr id="0" name=""/>
        <dsp:cNvSpPr/>
      </dsp:nvSpPr>
      <dsp:spPr>
        <a:xfrm>
          <a:off x="0" y="1493666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1493666"/>
        <a:ext cx="1084134" cy="469117"/>
      </dsp:txXfrm>
    </dsp:sp>
    <dsp:sp modelId="{36A63B26-35BB-254D-B8DF-CD8A70700475}">
      <dsp:nvSpPr>
        <dsp:cNvPr id="0" name=""/>
        <dsp:cNvSpPr/>
      </dsp:nvSpPr>
      <dsp:spPr>
        <a:xfrm>
          <a:off x="1084134" y="1990931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Partial Season Precipitation</a:t>
          </a:r>
        </a:p>
      </dsp:txBody>
      <dsp:txXfrm>
        <a:off x="1084134" y="1990931"/>
        <a:ext cx="4336539" cy="469117"/>
      </dsp:txXfrm>
    </dsp:sp>
    <dsp:sp modelId="{C839DFAE-22AD-3D4F-8ABB-F66F1AF17836}">
      <dsp:nvSpPr>
        <dsp:cNvPr id="0" name=""/>
        <dsp:cNvSpPr/>
      </dsp:nvSpPr>
      <dsp:spPr>
        <a:xfrm>
          <a:off x="0" y="1990931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</a:t>
          </a:r>
        </a:p>
      </dsp:txBody>
      <dsp:txXfrm>
        <a:off x="0" y="1990931"/>
        <a:ext cx="1084134" cy="469117"/>
      </dsp:txXfrm>
    </dsp:sp>
    <dsp:sp modelId="{6869AC76-E0C2-764D-B3A2-084AD768AD03}">
      <dsp:nvSpPr>
        <dsp:cNvPr id="0" name=""/>
        <dsp:cNvSpPr/>
      </dsp:nvSpPr>
      <dsp:spPr>
        <a:xfrm>
          <a:off x="1084134" y="2488195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Lowest importance features  </a:t>
          </a:r>
        </a:p>
      </dsp:txBody>
      <dsp:txXfrm>
        <a:off x="1084134" y="2488195"/>
        <a:ext cx="4336539" cy="469117"/>
      </dsp:txXfrm>
    </dsp:sp>
    <dsp:sp modelId="{4C739230-69FD-B04E-B778-E2E4041A0FFB}">
      <dsp:nvSpPr>
        <dsp:cNvPr id="0" name=""/>
        <dsp:cNvSpPr/>
      </dsp:nvSpPr>
      <dsp:spPr>
        <a:xfrm>
          <a:off x="0" y="2488195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2488195"/>
        <a:ext cx="1084134" cy="469117"/>
      </dsp:txXfrm>
    </dsp:sp>
    <dsp:sp modelId="{57701AF8-7463-BC49-82A5-37F3A1F4EF0A}">
      <dsp:nvSpPr>
        <dsp:cNvPr id="0" name=""/>
        <dsp:cNvSpPr/>
      </dsp:nvSpPr>
      <dsp:spPr>
        <a:xfrm>
          <a:off x="1084134" y="2985460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Highest importance features </a:t>
          </a:r>
        </a:p>
      </dsp:txBody>
      <dsp:txXfrm>
        <a:off x="1084134" y="2985460"/>
        <a:ext cx="4336539" cy="469117"/>
      </dsp:txXfrm>
    </dsp:sp>
    <dsp:sp modelId="{50730F02-C438-7040-8C5F-913D7AF1CD7E}">
      <dsp:nvSpPr>
        <dsp:cNvPr id="0" name=""/>
        <dsp:cNvSpPr/>
      </dsp:nvSpPr>
      <dsp:spPr>
        <a:xfrm>
          <a:off x="0" y="2985460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2985460"/>
        <a:ext cx="1084134" cy="469117"/>
      </dsp:txXfrm>
    </dsp:sp>
    <dsp:sp modelId="{1E50F317-BD81-274F-B83C-02E88E0B06DB}">
      <dsp:nvSpPr>
        <dsp:cNvPr id="0" name=""/>
        <dsp:cNvSpPr/>
      </dsp:nvSpPr>
      <dsp:spPr>
        <a:xfrm>
          <a:off x="1084134" y="3482724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Highest importance features and Latitude/Longitude </a:t>
          </a:r>
        </a:p>
      </dsp:txBody>
      <dsp:txXfrm>
        <a:off x="1084134" y="3482724"/>
        <a:ext cx="4336539" cy="469117"/>
      </dsp:txXfrm>
    </dsp:sp>
    <dsp:sp modelId="{C9078B95-1726-134E-9BF4-63838CCC89B6}">
      <dsp:nvSpPr>
        <dsp:cNvPr id="0" name=""/>
        <dsp:cNvSpPr/>
      </dsp:nvSpPr>
      <dsp:spPr>
        <a:xfrm>
          <a:off x="0" y="3482724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</a:t>
          </a:r>
        </a:p>
      </dsp:txBody>
      <dsp:txXfrm>
        <a:off x="0" y="3482724"/>
        <a:ext cx="1084134" cy="469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1F7A4-D969-834F-893C-1C21F77AFD92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3943C-5383-EE48-8AD7-E6CD2C30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9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46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22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Elevation data resampled from 60m to 1000m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80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59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for areas where multiple conditions are greater than a historic average</a:t>
            </a:r>
          </a:p>
          <a:p>
            <a:endParaRPr lang="en-US" dirty="0"/>
          </a:p>
          <a:p>
            <a:r>
              <a:rPr lang="en-US" dirty="0"/>
              <a:t>Take the summer temp, </a:t>
            </a:r>
            <a:r>
              <a:rPr lang="en-US" dirty="0" err="1"/>
              <a:t>eary</a:t>
            </a:r>
            <a:r>
              <a:rPr lang="en-US" dirty="0"/>
              <a:t> winter </a:t>
            </a:r>
            <a:r>
              <a:rPr lang="en-US" dirty="0" err="1"/>
              <a:t>precp</a:t>
            </a:r>
            <a:r>
              <a:rPr lang="en-US" dirty="0"/>
              <a:t>, total winter </a:t>
            </a:r>
            <a:r>
              <a:rPr lang="en-US" dirty="0" err="1"/>
              <a:t>precp</a:t>
            </a:r>
            <a:r>
              <a:rPr lang="en-US" dirty="0"/>
              <a:t>, winter temperatures, and next summers temperature. </a:t>
            </a:r>
          </a:p>
          <a:p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 for 1950 potential initiation, check if 1949 summer temp, </a:t>
            </a:r>
            <a:r>
              <a:rPr lang="en-US" dirty="0" err="1"/>
              <a:t>ewp</a:t>
            </a:r>
            <a:r>
              <a:rPr lang="en-US" dirty="0"/>
              <a:t>, </a:t>
            </a:r>
            <a:r>
              <a:rPr lang="en-US" dirty="0" err="1"/>
              <a:t>fwp</a:t>
            </a:r>
            <a:r>
              <a:rPr lang="en-US" dirty="0"/>
              <a:t>, </a:t>
            </a:r>
            <a:r>
              <a:rPr lang="en-US" dirty="0" err="1"/>
              <a:t>fdd</a:t>
            </a:r>
            <a:r>
              <a:rPr lang="en-US" dirty="0"/>
              <a:t>, and 1950 summer temp are high. </a:t>
            </a:r>
          </a:p>
          <a:p>
            <a:endParaRPr lang="en-US" dirty="0"/>
          </a:p>
          <a:p>
            <a:r>
              <a:rPr lang="en-US" dirty="0"/>
              <a:t>1901-1950 maintain relatively stable climate conditions</a:t>
            </a:r>
          </a:p>
          <a:p>
            <a:endParaRPr lang="en-US" dirty="0"/>
          </a:p>
          <a:p>
            <a:r>
              <a:rPr lang="en-US" dirty="0"/>
              <a:t>Results are also merged with a thermokarst predisposition model, as a post processing step if desired.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5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looked at the Variance of the error and </a:t>
            </a:r>
            <a:r>
              <a:rPr lang="en-US" dirty="0" err="1"/>
              <a:t>absoloute</a:t>
            </a:r>
            <a:r>
              <a:rPr lang="en-US" dirty="0"/>
              <a:t> error</a:t>
            </a:r>
          </a:p>
          <a:p>
            <a:endParaRPr lang="en-US" dirty="0"/>
          </a:p>
          <a:p>
            <a:r>
              <a:rPr lang="en-US" dirty="0"/>
              <a:t>In this case observations are the predictions from the original model</a:t>
            </a:r>
          </a:p>
          <a:p>
            <a:endParaRPr lang="en-US" dirty="0"/>
          </a:p>
          <a:p>
            <a:r>
              <a:rPr lang="en-US" dirty="0" err="1"/>
              <a:t>Merror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sz="1700" dirty="0"/>
              <a:t>Didn’t give good overall indication of how model performed, as values are always close to 0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Use full to tell if model is over predicting or under predicting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Gives good overall indication of how model performed by showing how far random forest values differ from original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Closer to zero better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69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14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37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Performance is easy to measure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score, and Mean Absolute Error (MAE).</a:t>
                </a:r>
              </a:p>
              <a:p>
                <a:pPr lvl="1"/>
                <a:r>
                  <a:rPr lang="en-US" dirty="0"/>
                  <a:t>Timing was harder because multiple systems were used.</a:t>
                </a:r>
              </a:p>
              <a:p>
                <a:r>
                  <a:rPr lang="en-US" dirty="0"/>
                  <a:t>In the end only looked at performance to pick candidate baseline models.</a:t>
                </a:r>
              </a:p>
              <a:p>
                <a:pPr lvl="1"/>
                <a:r>
                  <a:rPr lang="en-US" dirty="0"/>
                  <a:t>Despite this all chosen models trained in less than 2 hours regardless of system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Performance is easy to measure with </a:t>
                </a:r>
                <a:r>
                  <a:rPr lang="en-US" b="0" i="0">
                    <a:latin typeface="Cambria Math" panose="02040503050406030204" pitchFamily="18" charset="0"/>
                  </a:rPr>
                  <a:t>𝑅^2  </a:t>
                </a:r>
                <a:r>
                  <a:rPr lang="en-US" dirty="0"/>
                  <a:t>score, and Mean Absolute Error (MAE).</a:t>
                </a:r>
              </a:p>
              <a:p>
                <a:pPr lvl="1"/>
                <a:r>
                  <a:rPr lang="en-US" dirty="0"/>
                  <a:t>Timing was harder because multiple systems were used.</a:t>
                </a:r>
              </a:p>
              <a:p>
                <a:r>
                  <a:rPr lang="en-US" dirty="0"/>
                  <a:t>In the end only looked at performance to pick candidate baseline models.</a:t>
                </a:r>
              </a:p>
              <a:p>
                <a:pPr lvl="1"/>
                <a:r>
                  <a:rPr lang="en-US" dirty="0"/>
                  <a:t>Despite this all chosen models trained in less than 2 hours regardless of system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32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5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62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79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94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lowest MAE &lt;PICKED</a:t>
            </a:r>
          </a:p>
          <a:p>
            <a:r>
              <a:rPr lang="en-US" dirty="0"/>
              <a:t>Green Lowest R^2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rfm_e50_md100_mfAUTO_mln50000_msl8_mss5_tdp75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Went with lowest MAE</a:t>
                </a:r>
              </a:p>
              <a:p>
                <a:r>
                  <a:rPr lang="en-US" dirty="0"/>
                  <a:t>Used for all further sensitivity analysis.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Note this essentially overrides the max depth of 100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50,000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rfm_e50_md100_mfAUTO_mln50000_msl8_mss5_tdp75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Went with lowest MAE</a:t>
                </a:r>
              </a:p>
              <a:p>
                <a:r>
                  <a:rPr lang="en-US" dirty="0"/>
                  <a:t>Used for all further sensitivity analysis.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Note this essentially overrides the max depth of 100 as </a:t>
                </a:r>
                <a:r>
                  <a:rPr lang="en-US" b="0" i="0">
                    <a:latin typeface="Cambria Math" panose="02040503050406030204" pitchFamily="18" charset="0"/>
                  </a:rPr>
                  <a:t>50,000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&lt;2^100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73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50 estimators</a:t>
            </a:r>
          </a:p>
          <a:p>
            <a:pPr lvl="0"/>
            <a:r>
              <a:rPr lang="en-US" dirty="0"/>
              <a:t>Maximum tree depth of 100</a:t>
            </a:r>
          </a:p>
          <a:p>
            <a:pPr lvl="0"/>
            <a:r>
              <a:rPr lang="en-US" dirty="0"/>
              <a:t>All Features considered for decisions</a:t>
            </a:r>
          </a:p>
          <a:p>
            <a:pPr lvl="0"/>
            <a:r>
              <a:rPr lang="en-US" dirty="0"/>
              <a:t>50,000 maximum leaf node</a:t>
            </a:r>
          </a:p>
          <a:p>
            <a:pPr lvl="0"/>
            <a:r>
              <a:rPr lang="en-US" dirty="0"/>
              <a:t>Minimum samples needed to split a node is 8</a:t>
            </a:r>
          </a:p>
          <a:p>
            <a:pPr lvl="0"/>
            <a:r>
              <a:rPr lang="en-US" dirty="0"/>
              <a:t>Minimum sample to be a leaf is 5</a:t>
            </a:r>
          </a:p>
          <a:p>
            <a:pPr lvl="0"/>
            <a:r>
              <a:rPr lang="en-US" dirty="0"/>
              <a:t>75 % of available data used as training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3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5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at changing  data used in training to examine random forest model resilience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1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 is desired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4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4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6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20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Permafrost soils are soils that are continuously frozen</a:t>
            </a:r>
          </a:p>
          <a:p>
            <a:endParaRPr lang="en-US" dirty="0"/>
          </a:p>
          <a:p>
            <a:r>
              <a:rPr lang="en-US" dirty="0" err="1"/>
              <a:t>Durring</a:t>
            </a:r>
            <a:r>
              <a:rPr lang="en-US" dirty="0"/>
              <a:t> summers the top layers of the permafrost thaw forming an active layer</a:t>
            </a:r>
          </a:p>
          <a:p>
            <a:r>
              <a:rPr lang="en-US" dirty="0"/>
              <a:t>	Plants grow there.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Called ALD or ALT</a:t>
            </a:r>
          </a:p>
          <a:p>
            <a:endParaRPr lang="en-US" dirty="0"/>
          </a:p>
          <a:p>
            <a:r>
              <a:rPr lang="en-US" dirty="0"/>
              <a:t>Normally refreezes in winter.</a:t>
            </a:r>
          </a:p>
          <a:p>
            <a:endParaRPr lang="en-US" dirty="0"/>
          </a:p>
          <a:p>
            <a:r>
              <a:rPr lang="en-US" dirty="0"/>
              <a:t>Thermokarst</a:t>
            </a:r>
          </a:p>
          <a:p>
            <a:r>
              <a:rPr lang="en-US" dirty="0"/>
              <a:t>	see pics</a:t>
            </a:r>
          </a:p>
          <a:p>
            <a:r>
              <a:rPr lang="en-US" dirty="0"/>
              <a:t>	</a:t>
            </a:r>
            <a:r>
              <a:rPr lang="en-US" dirty="0" err="1"/>
              <a:t>npg</a:t>
            </a:r>
            <a:r>
              <a:rPr lang="en-US" dirty="0"/>
              <a:t> == meadows </a:t>
            </a:r>
          </a:p>
          <a:p>
            <a:r>
              <a:rPr lang="en-US" dirty="0"/>
              <a:t>	LCP == ice wedges pushing up soil, creates ‘tubs’</a:t>
            </a:r>
          </a:p>
          <a:p>
            <a:r>
              <a:rPr lang="en-US" dirty="0"/>
              <a:t>	HCP == Ice wedge collapse creates troughs and ‘islands’</a:t>
            </a:r>
          </a:p>
          <a:p>
            <a:r>
              <a:rPr lang="en-US" dirty="0"/>
              <a:t>	Lakes and ponds, troughs erode ‘islands’ creating larger ponds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2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R2 :</a:t>
            </a:r>
          </a:p>
          <a:p>
            <a:r>
              <a:rPr lang="en-US" dirty="0"/>
              <a:t>    SP:   0.999 999 99 7629665</a:t>
            </a:r>
          </a:p>
          <a:p>
            <a:r>
              <a:rPr lang="en-US" dirty="0"/>
              <a:t>    ACP: 0.999 999 999 89828</a:t>
            </a:r>
          </a:p>
          <a:p>
            <a:endParaRPr lang="en-US" dirty="0"/>
          </a:p>
          <a:p>
            <a:r>
              <a:rPr lang="en-US" dirty="0"/>
              <a:t>MAE: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ACP: 6.06E-05</a:t>
            </a:r>
            <a:r>
              <a:rPr lang="en-US" dirty="0"/>
              <a:t> </a:t>
            </a:r>
          </a:p>
          <a:p>
            <a:r>
              <a:rPr lang="en-US" dirty="0"/>
              <a:t>     SP: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0.00010299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68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91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38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</a:t>
            </a:r>
            <a:r>
              <a:rPr lang="en-US" dirty="0" err="1"/>
              <a:t>precip</a:t>
            </a:r>
            <a:r>
              <a:rPr lang="en-US" dirty="0"/>
              <a:t>, and sp+1 seems to have picked the </a:t>
            </a:r>
            <a:r>
              <a:rPr lang="en-US" dirty="0" err="1"/>
              <a:t>slcak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2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3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28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457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81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incremental changes to hyperparameters to find how they effect model performance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8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relevant question -&gt; produces best splits</a:t>
            </a:r>
          </a:p>
          <a:p>
            <a:endParaRPr lang="en-US" dirty="0"/>
          </a:p>
          <a:p>
            <a:r>
              <a:rPr lang="en-US" dirty="0"/>
              <a:t>Gini impurity </a:t>
            </a:r>
          </a:p>
          <a:p>
            <a:r>
              <a:rPr lang="en-US" dirty="0"/>
              <a:t>     Measure of how often items in the new subsets would be incorrectly labeled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2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incidental changes to hyper parameters to find how they effect model performance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96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34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76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118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675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model chosen as the baseline model worked well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5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relevant question -&gt; produces best splits</a:t>
            </a:r>
          </a:p>
          <a:p>
            <a:endParaRPr lang="en-US" dirty="0"/>
          </a:p>
          <a:p>
            <a:r>
              <a:rPr lang="en-US" dirty="0"/>
              <a:t>Gini impurity </a:t>
            </a:r>
          </a:p>
          <a:p>
            <a:r>
              <a:rPr lang="en-US" dirty="0"/>
              <a:t>     Measure of how often items in the new subsets would be incorrectly labeled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0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Each tree ‘Acts as an expert’ </a:t>
            </a:r>
          </a:p>
          <a:p>
            <a:endParaRPr lang="en-US" dirty="0"/>
          </a:p>
          <a:p>
            <a:r>
              <a:rPr lang="en-US" dirty="0"/>
              <a:t>Polling many ‘experts’ is better than asking one</a:t>
            </a:r>
          </a:p>
          <a:p>
            <a:endParaRPr lang="en-US" dirty="0"/>
          </a:p>
          <a:p>
            <a:r>
              <a:rPr lang="en-US" dirty="0"/>
              <a:t>As N trees increases the accuracy should approach expected value according to the law of large number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9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data in raster format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Air Temperature</a:t>
            </a:r>
          </a:p>
          <a:p>
            <a:pPr lvl="1"/>
            <a:r>
              <a:rPr lang="en-US" dirty="0"/>
              <a:t>Summer, and winter</a:t>
            </a:r>
          </a:p>
          <a:p>
            <a:r>
              <a:rPr lang="en-US" dirty="0"/>
              <a:t>Precipitation </a:t>
            </a:r>
          </a:p>
          <a:p>
            <a:pPr lvl="1"/>
            <a:r>
              <a:rPr lang="en-US" dirty="0"/>
              <a:t>Summer, late Summer, early Winter, and total Winter</a:t>
            </a:r>
          </a:p>
          <a:p>
            <a:r>
              <a:rPr lang="en-US" dirty="0"/>
              <a:t>Location </a:t>
            </a:r>
          </a:p>
          <a:p>
            <a:pPr lvl="1"/>
            <a:r>
              <a:rPr lang="en-US" dirty="0"/>
              <a:t>Latitude and longitude</a:t>
            </a:r>
          </a:p>
          <a:p>
            <a:r>
              <a:rPr lang="en-US" dirty="0"/>
              <a:t>Elevation</a:t>
            </a:r>
          </a:p>
          <a:p>
            <a:pPr lvl="1"/>
            <a:r>
              <a:rPr lang="en-US" dirty="0"/>
              <a:t>Elevation, slope, and aspect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4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68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7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9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1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36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9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8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1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896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417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B95ED2D-AB1A-5946-8695-0494F896A7A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3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image" Target="../media/image2.jpg"/><Relationship Id="rId7" Type="http://schemas.openxmlformats.org/officeDocument/2006/relationships/image" Target="../media/image20.jpeg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11" Type="http://schemas.openxmlformats.org/officeDocument/2006/relationships/diagramColors" Target="../diagrams/colors8.xml"/><Relationship Id="rId5" Type="http://schemas.openxmlformats.org/officeDocument/2006/relationships/image" Target="../media/image25.jpg"/><Relationship Id="rId10" Type="http://schemas.openxmlformats.org/officeDocument/2006/relationships/diagramQuickStyle" Target="../diagrams/quickStyle8.xml"/><Relationship Id="rId4" Type="http://schemas.openxmlformats.org/officeDocument/2006/relationships/image" Target="../media/image24.png"/><Relationship Id="rId9" Type="http://schemas.openxmlformats.org/officeDocument/2006/relationships/diagramLayout" Target="../diagrams/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5481-F748-654D-96F0-3D3D90202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Examining thermokarst initiation with random forest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F48AA-60F6-4F40-8ECD-BDCD62B60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386264"/>
            <a:ext cx="9070848" cy="753000"/>
          </a:xfrm>
        </p:spPr>
        <p:txBody>
          <a:bodyPr>
            <a:normAutofit fontScale="92500"/>
          </a:bodyPr>
          <a:lstStyle/>
          <a:p>
            <a:r>
              <a:rPr lang="en-US" sz="2100" dirty="0"/>
              <a:t>Rawser Spicer </a:t>
            </a:r>
          </a:p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Committees: Dr. Orion Lawlor, Dr. Bob Bolton, Dr. Glenn Chappell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8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A8BF-7F91-8B4E-9E19-ECA80985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&amp; Bagging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C7441-DED5-C248-8A0C-7EC44850B8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Bootstrapping takes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generates a new training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also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uniformly with replacement.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large each bootstrapped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has about 63% of unique values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Bootstrap aggregating or, bagging uses a bootstrapped sample to train each model in an ensemble, and combines the results for a final prediction.</a:t>
                </a:r>
              </a:p>
              <a:p>
                <a:pPr lvl="1"/>
                <a:r>
                  <a:rPr lang="en-US" dirty="0"/>
                  <a:t>Polling us used for classification, and averaging is used for regression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C7441-DED5-C248-8A0C-7EC44850B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 t="-645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289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8B92-D9E9-D349-9090-3348BC37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8EBD-0EFF-F147-AE98-FDCB0BD3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of decision trees used for classification, or regression </a:t>
            </a:r>
          </a:p>
          <a:p>
            <a:r>
              <a:rPr lang="en-US" dirty="0"/>
              <a:t>Polls/Averages the result of each decision tree in the forest to determine the outcome</a:t>
            </a:r>
          </a:p>
          <a:p>
            <a:r>
              <a:rPr lang="en-US" dirty="0"/>
              <a:t>Avoid overfitting that may occur in decision trees</a:t>
            </a:r>
          </a:p>
          <a:p>
            <a:pPr lvl="1"/>
            <a:r>
              <a:rPr lang="en-US" dirty="0"/>
              <a:t>Each tree is trained using bootstrapped sample, and a random subset of questions at each decision node. This creates independent trees.</a:t>
            </a:r>
          </a:p>
          <a:p>
            <a:pPr lvl="1"/>
            <a:r>
              <a:rPr lang="en-US" dirty="0"/>
              <a:t>As the number of trees in the forest increases the results approach the expected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9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E4BA-DB45-2A40-BE6E-9A1E92D5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B870-D60B-9240-8F8A-B1E31C8A6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used includes temperature, precipitation, latitude, longitude, slope, aspect, and elevation</a:t>
            </a:r>
          </a:p>
          <a:p>
            <a:r>
              <a:rPr lang="en-US" dirty="0"/>
              <a:t>Two Areas Examined </a:t>
            </a:r>
          </a:p>
          <a:p>
            <a:pPr lvl="1"/>
            <a:r>
              <a:rPr lang="en-US" dirty="0"/>
              <a:t>Arctic Costal Plain, and Seward Peninsula</a:t>
            </a:r>
          </a:p>
          <a:p>
            <a:r>
              <a:rPr lang="en-US" dirty="0"/>
              <a:t>Data sourced from </a:t>
            </a:r>
          </a:p>
          <a:p>
            <a:pPr lvl="1"/>
            <a:r>
              <a:rPr lang="en-US" dirty="0"/>
              <a:t>SNAP: For climate data</a:t>
            </a:r>
          </a:p>
          <a:p>
            <a:pPr lvl="1"/>
            <a:r>
              <a:rPr lang="en-US" dirty="0"/>
              <a:t> Alaska DGGS: elevation data</a:t>
            </a:r>
          </a:p>
        </p:txBody>
      </p:sp>
    </p:spTree>
    <p:extLst>
      <p:ext uri="{BB962C8B-B14F-4D97-AF65-F5344CB8AC3E}">
        <p14:creationId xmlns:p14="http://schemas.microsoft.com/office/powerpoint/2010/main" val="1244352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5674-8D48-2A45-9BFE-2B32AA74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A5AB-F567-B048-997B-5C3E66DB8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 Temperature</a:t>
            </a:r>
          </a:p>
          <a:p>
            <a:pPr lvl="1"/>
            <a:r>
              <a:rPr lang="en-US" dirty="0"/>
              <a:t>Summer, and winter</a:t>
            </a:r>
          </a:p>
          <a:p>
            <a:r>
              <a:rPr lang="en-US" dirty="0"/>
              <a:t>Precipitation </a:t>
            </a:r>
          </a:p>
          <a:p>
            <a:pPr lvl="1"/>
            <a:r>
              <a:rPr lang="en-US" dirty="0"/>
              <a:t>Summer, late Summer, early Winter, and total Winter</a:t>
            </a:r>
          </a:p>
          <a:p>
            <a:r>
              <a:rPr lang="en-US" dirty="0"/>
              <a:t>Location </a:t>
            </a:r>
          </a:p>
          <a:p>
            <a:pPr lvl="1"/>
            <a:r>
              <a:rPr lang="en-US" dirty="0"/>
              <a:t>Latitude and longitude</a:t>
            </a:r>
          </a:p>
          <a:p>
            <a:r>
              <a:rPr lang="en-US" dirty="0"/>
              <a:t>Elevation</a:t>
            </a:r>
          </a:p>
          <a:p>
            <a:pPr lvl="1"/>
            <a:r>
              <a:rPr lang="en-US" dirty="0"/>
              <a:t>Elevation, slope, and aspect</a:t>
            </a:r>
          </a:p>
        </p:txBody>
      </p:sp>
    </p:spTree>
    <p:extLst>
      <p:ext uri="{BB962C8B-B14F-4D97-AF65-F5344CB8AC3E}">
        <p14:creationId xmlns:p14="http://schemas.microsoft.com/office/powerpoint/2010/main" val="3864064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F132A-8166-B44A-AF12-847E122D2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5" r="2" b="12711"/>
          <a:stretch/>
        </p:blipFill>
        <p:spPr>
          <a:xfrm>
            <a:off x="190846" y="237744"/>
            <a:ext cx="4040033" cy="6382512"/>
          </a:xfrm>
          <a:prstGeom prst="rect">
            <a:avLst/>
          </a:prstGeom>
        </p:spPr>
      </p:pic>
      <p:sp>
        <p:nvSpPr>
          <p:cNvPr id="20" name="Rectangle 17">
            <a:extLst>
              <a:ext uri="{FF2B5EF4-FFF2-40B4-BE49-F238E27FC236}">
                <a16:creationId xmlns:a16="http://schemas.microsoft.com/office/drawing/2014/main" id="{BE7270DF-375F-4ECC-989A-D033E481A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9465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371F-9752-D145-A32A-A86DF096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192" y="642593"/>
            <a:ext cx="6280826" cy="1746504"/>
          </a:xfrm>
        </p:spPr>
        <p:txBody>
          <a:bodyPr>
            <a:normAutofit/>
          </a:bodyPr>
          <a:lstStyle/>
          <a:p>
            <a:r>
              <a:rPr lang="en-US" dirty="0"/>
              <a:t>Air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303C-ECF3-204E-859F-D178E60D7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2386584"/>
            <a:ext cx="6280826" cy="364845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Air temperature expressed as freezing degree days (FDD) or thawing degree days (TDD)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Calculated from monthly data using a spline function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Thawing degree days is used to measure  summer temperatures</a:t>
            </a:r>
          </a:p>
          <a:p>
            <a:pPr lvl="2">
              <a:lnSpc>
                <a:spcPct val="90000"/>
              </a:lnSpc>
            </a:pPr>
            <a:r>
              <a:rPr lang="en-US" sz="1500"/>
              <a:t>Higher numbers indicate warmer summers (values are &gt; 0)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Freezing degree days is used to measure  winter  temperatures</a:t>
            </a:r>
          </a:p>
          <a:p>
            <a:pPr lvl="2">
              <a:lnSpc>
                <a:spcPct val="90000"/>
              </a:lnSpc>
            </a:pPr>
            <a:r>
              <a:rPr lang="en-US" sz="1500"/>
              <a:t>Higher numbers indicate warmer winters (values are &lt; 0)</a:t>
            </a:r>
          </a:p>
          <a:p>
            <a:pPr>
              <a:lnSpc>
                <a:spcPct val="90000"/>
              </a:lnSpc>
            </a:pPr>
            <a:r>
              <a:rPr lang="en-US" sz="1500"/>
              <a:t>High temperatures can indicate increased thawing in permafrost </a:t>
            </a:r>
          </a:p>
          <a:p>
            <a:pPr>
              <a:lnSpc>
                <a:spcPct val="90000"/>
              </a:lnSpc>
            </a:pPr>
            <a:r>
              <a:rPr lang="en-US" sz="1500"/>
              <a:t>We will look at summer temperatures for the year N and year N+1</a:t>
            </a:r>
          </a:p>
          <a:p>
            <a:pPr>
              <a:lnSpc>
                <a:spcPct val="90000"/>
              </a:lnSpc>
            </a:pPr>
            <a:r>
              <a:rPr lang="en-US" sz="1500"/>
              <a:t>We will look at winter temperatures for the winter between year N and year N+1</a:t>
            </a:r>
          </a:p>
          <a:p>
            <a:pPr lvl="1">
              <a:lnSpc>
                <a:spcPct val="9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7069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34563-FCB5-E84E-9BB0-398931104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" t="1" r="-5041" b="1"/>
          <a:stretch/>
        </p:blipFill>
        <p:spPr>
          <a:xfrm>
            <a:off x="477013" y="803063"/>
            <a:ext cx="11714988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6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7D20A-D412-7B48-836A-96630E038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" t="1" r="-301" b="1"/>
          <a:stretch/>
        </p:blipFill>
        <p:spPr>
          <a:xfrm>
            <a:off x="619886" y="803063"/>
            <a:ext cx="11095101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0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742A5F-E0E4-49B9-947A-D0158627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169D8A-49ED-4849-B778-0475EF373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E3ECE-E7B8-9648-9EC8-8FD1C56C2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Precipitation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270C-ACAA-324D-A547-6456049F0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Precipitation is measured in mm</a:t>
            </a:r>
          </a:p>
          <a:p>
            <a:pPr>
              <a:lnSpc>
                <a:spcPct val="90000"/>
              </a:lnSpc>
            </a:pPr>
            <a:r>
              <a:rPr lang="en-US" sz="1700"/>
              <a:t>We will look at early winter precipitation for year N, full winter precipitation spanning yean N and N+1 , summer precipitation in year N and N+1, and late summer precipitation in year N.  </a:t>
            </a:r>
          </a:p>
          <a:p>
            <a:pPr>
              <a:lnSpc>
                <a:spcPct val="90000"/>
              </a:lnSpc>
            </a:pPr>
            <a:r>
              <a:rPr lang="en-US" sz="1700"/>
              <a:t>It is thought that high winter precipitation as snowfall insulates the ground which causes a slowing in the refreezing of the active layer</a:t>
            </a:r>
          </a:p>
          <a:p>
            <a:pPr>
              <a:lnSpc>
                <a:spcPct val="90000"/>
              </a:lnSpc>
            </a:pPr>
            <a:r>
              <a:rPr lang="en-US" sz="1700"/>
              <a:t>Summer precipitation can increase thawing of permafrost, and add heat into soil.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BBEC7D-2853-4D0C-9239-541F862C1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CA3A81-3664-42EF-A8EC-40B40A51E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now covered slope&#10;&#10;Description automatically generated">
            <a:extLst>
              <a:ext uri="{FF2B5EF4-FFF2-40B4-BE49-F238E27FC236}">
                <a16:creationId xmlns:a16="http://schemas.microsoft.com/office/drawing/2014/main" id="{0D3F9FB0-6477-7240-9079-8BCC6DA6A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25" b="-1"/>
          <a:stretch/>
        </p:blipFill>
        <p:spPr>
          <a:xfrm>
            <a:off x="8245165" y="3209731"/>
            <a:ext cx="3716680" cy="3396343"/>
          </a:xfrm>
          <a:prstGeom prst="rect">
            <a:avLst/>
          </a:prstGeom>
        </p:spPr>
      </p:pic>
      <p:pic>
        <p:nvPicPr>
          <p:cNvPr id="5" name="Picture 4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D1DD0777-7EE9-1649-B414-7435879B1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6" r="7635" b="-3"/>
          <a:stretch/>
        </p:blipFill>
        <p:spPr>
          <a:xfrm>
            <a:off x="6013956" y="282258"/>
            <a:ext cx="3950144" cy="3749831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705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now covered slope&#10;&#10;Description automatically generated">
            <a:extLst>
              <a:ext uri="{FF2B5EF4-FFF2-40B4-BE49-F238E27FC236}">
                <a16:creationId xmlns:a16="http://schemas.microsoft.com/office/drawing/2014/main" id="{E309165B-C1B5-AF48-9AE3-6C6E1798B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25" b="-1"/>
          <a:stretch/>
        </p:blipFill>
        <p:spPr>
          <a:xfrm>
            <a:off x="321732" y="369341"/>
            <a:ext cx="5613399" cy="512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371DF-2CDB-AB44-AC8A-83A19C3F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387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E07E93EB-01FB-D047-BA7F-B7BD83F56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1" r="2360" b="-3"/>
          <a:stretch/>
        </p:blipFill>
        <p:spPr>
          <a:xfrm>
            <a:off x="350618" y="297181"/>
            <a:ext cx="5555627" cy="527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D82FB-012F-6247-94C8-3825BD1C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696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1C487-4994-3149-A1B9-8D2F6CF0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/>
              <a:t>Committee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02FE4-FAF5-9042-BDDC-FEF4CC55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Orion Lawlor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Bob Bolton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Glenn Chappell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29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577AE-BA17-1441-BEAC-8109801D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sz="3700" dirty="0"/>
              <a:t>Latitude, Longitude,</a:t>
            </a:r>
            <a:br>
              <a:rPr lang="en-US" sz="3700" dirty="0"/>
            </a:br>
            <a:r>
              <a:rPr lang="en-US" sz="3700" dirty="0"/>
              <a:t>Elevation, Slope, and Aspect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29C9-1F65-B845-B8C2-5B9F367B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dirty="0"/>
              <a:t>Latitude, longitude calculated using affine transform in raster metadata  </a:t>
            </a:r>
          </a:p>
          <a:p>
            <a:pPr lvl="1"/>
            <a:r>
              <a:rPr lang="en-US" dirty="0"/>
              <a:t>Examine if location effects thermokarst inhiation. </a:t>
            </a:r>
          </a:p>
          <a:p>
            <a:r>
              <a:rPr lang="en-US" dirty="0"/>
              <a:t>Elevation from national elevation dataset </a:t>
            </a:r>
          </a:p>
          <a:p>
            <a:r>
              <a:rPr lang="en-US" dirty="0"/>
              <a:t>Slope and aspect calculated from this elevation data</a:t>
            </a:r>
          </a:p>
          <a:p>
            <a:endParaRPr lang="en-US" dirty="0"/>
          </a:p>
        </p:txBody>
      </p:sp>
      <p:pic>
        <p:nvPicPr>
          <p:cNvPr id="6" name="Picture 5" descr="A picture containing building, cage, tower, ball&#10;&#10;Description automatically generated">
            <a:extLst>
              <a:ext uri="{FF2B5EF4-FFF2-40B4-BE49-F238E27FC236}">
                <a16:creationId xmlns:a16="http://schemas.microsoft.com/office/drawing/2014/main" id="{C3A0B1FC-BE47-9A4C-AB25-98A626A4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" r="-4" b="2535"/>
          <a:stretch/>
        </p:blipFill>
        <p:spPr>
          <a:xfrm>
            <a:off x="8576103" y="484632"/>
            <a:ext cx="2939087" cy="2790023"/>
          </a:xfrm>
          <a:prstGeom prst="rect">
            <a:avLst/>
          </a:prstGeom>
        </p:spPr>
      </p:pic>
      <p:pic>
        <p:nvPicPr>
          <p:cNvPr id="7" name="Picture 6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5E1B1FAF-2DDA-E148-9486-763B37E32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60" r="10410" b="1"/>
          <a:stretch/>
        </p:blipFill>
        <p:spPr>
          <a:xfrm>
            <a:off x="8520181" y="3435522"/>
            <a:ext cx="3053175" cy="27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8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67DD95-42B7-4C98-A5A2-1A3EFBF30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6BD12-7FA8-44C6-9D03-5CB0EB86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46EEA0-5755-4E1A-9D0F-30A8E12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4CE269-ED4E-405A-B10F-A7E8B3902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B5899B-9417-4F17-86B4-E533FB95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7CDB1C-BBC9-4959-87C1-D046BF304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FE4EA4-109C-47C4-8AAF-7C36F6F9F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F8DD39-B811-4288-971A-5BE0949AE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576467B-8CB4-4B80-A493-3372BA952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072548FE-095F-E049-A982-EF1FE3CC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02" y="1756045"/>
            <a:ext cx="3828073" cy="15120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CD417C-D6F6-4C08-87EA-E8AB759F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C95D0-A68A-0D46-8D11-FC46A0D77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8149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685C-2A2B-9A48-8288-99D61897F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386" y="2456450"/>
            <a:ext cx="5355264" cy="3175866"/>
          </a:xfrm>
        </p:spPr>
        <p:txBody>
          <a:bodyPr vert="horz" lIns="91440" tIns="45720" rIns="91440" bIns="45720" rtlCol="0">
            <a:normAutofit/>
          </a:bodyPr>
          <a:lstStyle/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Current Method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Model comparisons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000" spc="8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C2721-C032-47B7-8FC9-6EF6D015B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056F0E-D8E0-4F29-BB2A-509EFF36F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2EB1BA-CC13-4F75-BA7F-FE4182E19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B2A80E-C52C-4AF5-9000-D9E4C77CD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BE7FE67-AC74-1747-9435-9EF2052D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702" y="3589867"/>
            <a:ext cx="3828073" cy="20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1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782B0-57E3-E749-9DE7-3DE070B2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Software used</a:t>
            </a:r>
            <a:endParaRPr lang="en-US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3DB6027B-B460-46F4-8096-0E0E0A67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2AC00-78F7-8A47-8674-E63D2A78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170" y="987675"/>
            <a:ext cx="3318953" cy="178393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E396F1-90A2-D04A-9E6F-246038317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170" y="4174597"/>
            <a:ext cx="3321198" cy="131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49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8D691-25B1-684F-8BF1-9861FF8EF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0" r="47020" b="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4F1CA-EF12-D846-B55E-DD1EA7AD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13" y="204025"/>
            <a:ext cx="7708783" cy="1744183"/>
          </a:xfrm>
        </p:spPr>
        <p:txBody>
          <a:bodyPr>
            <a:normAutofit/>
          </a:bodyPr>
          <a:lstStyle/>
          <a:p>
            <a:r>
              <a:rPr lang="en-US" dirty="0"/>
              <a:t>Climate Priming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6F08-8C21-CE42-92C4-36658B87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554480"/>
            <a:ext cx="6281928" cy="4742170"/>
          </a:xfrm>
        </p:spPr>
        <p:txBody>
          <a:bodyPr>
            <a:noAutofit/>
          </a:bodyPr>
          <a:lstStyle/>
          <a:p>
            <a:r>
              <a:rPr lang="en-US" dirty="0"/>
              <a:t>Look for regions where the temperature and precipitation have been extremely greater than the average for a winter and into the next summer.</a:t>
            </a:r>
          </a:p>
          <a:p>
            <a:pPr>
              <a:lnSpc>
                <a:spcPct val="90000"/>
              </a:lnSpc>
            </a:pPr>
            <a:r>
              <a:rPr lang="en-US" dirty="0"/>
              <a:t>Based on field observations on the Seward Peninsula</a:t>
            </a:r>
          </a:p>
          <a:p>
            <a:pPr>
              <a:lnSpc>
                <a:spcPct val="90000"/>
              </a:lnSpc>
            </a:pPr>
            <a:r>
              <a:rPr lang="en-US" dirty="0"/>
              <a:t>Can Combine these results with map of thermokarst predisposition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C4F92-729B-D24C-9D4E-55094E078C78}"/>
              </a:ext>
            </a:extLst>
          </p:cNvPr>
          <p:cNvSpPr txBox="1"/>
          <p:nvPr/>
        </p:nvSpPr>
        <p:spPr>
          <a:xfrm>
            <a:off x="8577484" y="5773430"/>
            <a:ext cx="288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thermokarst predisposition</a:t>
            </a:r>
          </a:p>
        </p:txBody>
      </p:sp>
    </p:spTree>
    <p:extLst>
      <p:ext uri="{BB962C8B-B14F-4D97-AF65-F5344CB8AC3E}">
        <p14:creationId xmlns:p14="http://schemas.microsoft.com/office/powerpoint/2010/main" val="366010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3">
            <a:extLst>
              <a:ext uri="{FF2B5EF4-FFF2-40B4-BE49-F238E27FC236}">
                <a16:creationId xmlns:a16="http://schemas.microsoft.com/office/drawing/2014/main" id="{44ED18C4-67E3-43CE-9EC7-3809C35EE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FBE714BB-FFC1-4759-9828-5B89BFD7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8E0541FA-C333-41B0-AC8A-A3423BC4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C06A9-6093-CE40-B938-DB0DF3FF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28" y="1112108"/>
            <a:ext cx="3754169" cy="4638936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Comparing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41634-C825-5149-B441-8F44EBB548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75415" y="1112108"/>
                <a:ext cx="5939709" cy="46389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Mean Error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b="0" dirty="0"/>
                  <a:t>Average </a:t>
                </a:r>
                <a14:m>
                  <m:oMath xmlns:m="http://schemas.openxmlformats.org/officeDocument/2006/math">
                    <m:r>
                      <a:rPr lang="en-US" sz="2000" b="0" i="1" smtClean="0"/>
                      <m:t> </m:t>
                    </m:r>
                    <m:r>
                      <a:rPr lang="en-US" sz="2000" b="0" i="1" smtClean="0"/>
                      <m:t>𝑅𝑎𝑛𝑑𝑜𝑚</m:t>
                    </m:r>
                    <m:r>
                      <a:rPr lang="en-US" sz="2000" b="0" i="1" smtClean="0"/>
                      <m:t> </m:t>
                    </m:r>
                    <m:r>
                      <a:rPr lang="en-US" sz="2000" b="0" i="1" smtClean="0"/>
                      <m:t>𝐹𝑜𝑟𝑒𝑠𝑡</m:t>
                    </m:r>
                    <m:r>
                      <a:rPr lang="en-US" sz="2000" b="0" i="1" smtClean="0"/>
                      <m:t> </m:t>
                    </m:r>
                    <m:r>
                      <a:rPr lang="en-US" sz="2000" b="0" i="1" smtClean="0"/>
                      <m:t>𝑃𝑟𝑒𝑑𝑖𝑐𝑡𝑖𝑜𝑛𝑠</m:t>
                    </m:r>
                    <m:r>
                      <a:rPr lang="en-US" sz="2000" b="0" i="1" smtClean="0"/>
                      <m:t> −</m:t>
                    </m:r>
                    <m:r>
                      <a:rPr lang="en-US" sz="2000" b="0" i="1" smtClean="0"/>
                      <m:t>𝑂𝑟𝑔𝑖𝑛𝑎𝑙</m:t>
                    </m:r>
                    <m:r>
                      <a:rPr lang="en-US" sz="2000" b="0" i="1" smtClean="0"/>
                      <m:t> </m:t>
                    </m:r>
                    <m:r>
                      <a:rPr lang="en-US" sz="2000" b="0" i="1" smtClean="0"/>
                      <m:t>𝑃𝑟𝑒𝑑𝑖𝑐𝑡𝑖𝑜𝑛𝑠</m:t>
                    </m:r>
                  </m:oMath>
                </a14:m>
                <a:r>
                  <a:rPr lang="en-US" sz="2000" dirty="0"/>
                  <a:t> for all pixels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Mean Absolute Error (MAE)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/>
                  <a:t>Average </a:t>
                </a:r>
                <a14:m>
                  <m:oMath xmlns:m="http://schemas.openxmlformats.org/officeDocument/2006/math">
                    <m:r>
                      <a:rPr lang="en-US" sz="2000" i="1"/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i="1" smtClean="0"/>
                        </m:ctrlPr>
                      </m:dPr>
                      <m:e>
                        <m:r>
                          <a:rPr lang="en-US" sz="2000" i="1"/>
                          <m:t>𝑅𝑎𝑛𝑑𝑜𝑚</m:t>
                        </m:r>
                        <m:r>
                          <a:rPr lang="en-US" sz="2000" i="1"/>
                          <m:t> </m:t>
                        </m:r>
                        <m:r>
                          <a:rPr lang="en-US" sz="2000" i="1"/>
                          <m:t>𝐹𝑜𝑟𝑒𝑠𝑡</m:t>
                        </m:r>
                        <m:r>
                          <a:rPr lang="en-US" sz="2000" i="1"/>
                          <m:t> </m:t>
                        </m:r>
                        <m:r>
                          <a:rPr lang="en-US" sz="2000" i="1"/>
                          <m:t>𝑃𝑟𝑒𝑑𝑖𝑐𝑡𝑖𝑜𝑛𝑠</m:t>
                        </m:r>
                        <m:r>
                          <a:rPr lang="en-US" sz="2000" i="1"/>
                          <m:t> −</m:t>
                        </m:r>
                        <m:r>
                          <a:rPr lang="en-US" sz="2000" i="1"/>
                          <m:t>𝑂𝑟𝑔𝑖𝑛𝑎𝑙</m:t>
                        </m:r>
                        <m:r>
                          <a:rPr lang="en-US" sz="2000" i="1"/>
                          <m:t> </m:t>
                        </m:r>
                        <m:r>
                          <a:rPr lang="en-US" sz="2000" i="1"/>
                          <m:t>𝑃𝑟𝑒𝑑𝑖𝑐𝑡𝑖𝑜𝑛𝑠</m:t>
                        </m:r>
                      </m:e>
                    </m:d>
                  </m:oMath>
                </a14:m>
                <a:r>
                  <a:rPr lang="en-US" sz="2000" dirty="0"/>
                  <a:t> for all pixels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Coefficient of determination (</a:t>
                </a:r>
                <a14:m>
                  <m:oMath xmlns:m="http://schemas.openxmlformats.org/officeDocument/2006/math">
                    <m:r>
                      <a:rPr lang="en-US" sz="2000" b="1" i="0" smtClean="0"/>
                      <m:t> </m:t>
                    </m:r>
                    <m:sSup>
                      <m:sSupPr>
                        <m:ctrlPr>
                          <a:rPr lang="en-US" sz="2000" i="1" smtClean="0"/>
                        </m:ctrlPr>
                      </m:sSupPr>
                      <m:e>
                        <m:r>
                          <a:rPr lang="en-US" sz="2000" b="0" i="1" smtClean="0"/>
                          <m:t>𝑅</m:t>
                        </m:r>
                      </m:e>
                      <m:sup>
                        <m:r>
                          <a:rPr lang="en-US" sz="2000" b="0" i="1" smtClean="0"/>
                          <m:t>2</m:t>
                        </m:r>
                      </m:sup>
                    </m:sSup>
                    <m:r>
                      <a:rPr lang="en-US" sz="2000" b="0" i="1" smtClean="0"/>
                      <m:t> 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/>
                  <a:t>Measures how well predictions model observations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/>
                  <a:t>Best score is 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41634-C825-5149-B441-8F44EBB54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5415" y="1112108"/>
                <a:ext cx="5939709" cy="4638936"/>
              </a:xfrm>
              <a:blipFill>
                <a:blip r:embed="rId3"/>
                <a:stretch>
                  <a:fillRect l="-640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66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1BE64B-E606-444C-B9AE-A28F7D5B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800" dirty="0">
                <a:solidFill>
                  <a:schemeClr val="tx1"/>
                </a:solidFill>
              </a:rPr>
              <a:t>Choosing a Baseline Model</a:t>
            </a:r>
            <a:br>
              <a:rPr lang="en-US" sz="6800" dirty="0">
                <a:solidFill>
                  <a:schemeClr val="tx1"/>
                </a:solidFill>
              </a:rPr>
            </a:br>
            <a:endParaRPr lang="en-US" sz="680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9B3CD0-400D-D440-99EE-21E4859F6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lang="en-US" sz="2000" spc="8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309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9D7B-0B11-A44A-B455-3D373176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0940A-AED1-204B-B277-2094F10D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Hyperparameters examined</a:t>
            </a:r>
          </a:p>
          <a:p>
            <a:pPr lvl="1"/>
            <a:r>
              <a:rPr lang="en-US" dirty="0"/>
              <a:t>Number of trees/estimators (e)</a:t>
            </a:r>
          </a:p>
          <a:p>
            <a:pPr lvl="1"/>
            <a:r>
              <a:rPr lang="en-US" dirty="0"/>
              <a:t>Number of features considered at each decision node (mf)</a:t>
            </a:r>
          </a:p>
          <a:p>
            <a:pPr lvl="1"/>
            <a:r>
              <a:rPr lang="en-US" dirty="0"/>
              <a:t>Maximum depth for each tree (md)</a:t>
            </a:r>
          </a:p>
          <a:p>
            <a:pPr lvl="1"/>
            <a:r>
              <a:rPr lang="en-US" dirty="0"/>
              <a:t>Maximum number of leaf nodes (</a:t>
            </a:r>
            <a:r>
              <a:rPr lang="en-US" dirty="0" err="1"/>
              <a:t>mln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Minimum samples needed to split a decision node (</a:t>
            </a:r>
            <a:r>
              <a:rPr lang="en-US" dirty="0" err="1"/>
              <a:t>mss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Minimum samples required to be a leaf node (</a:t>
            </a:r>
            <a:r>
              <a:rPr lang="en-US" dirty="0" err="1"/>
              <a:t>msl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Percent of data used for training (</a:t>
            </a:r>
            <a:r>
              <a:rPr lang="en-US" dirty="0" err="1"/>
              <a:t>tdp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3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92BD-D2BC-D74A-B131-E22F43A6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167B-A9F0-AC45-BE02-E4F95588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Models have many possible hyperparameters that effect the growth of each tree, but which combination of these produces good results in a reasonable amount of time?</a:t>
            </a:r>
          </a:p>
          <a:p>
            <a:pPr lvl="1"/>
            <a:r>
              <a:rPr lang="en-US" dirty="0"/>
              <a:t>Number of trees/estimators</a:t>
            </a:r>
          </a:p>
          <a:p>
            <a:pPr lvl="1"/>
            <a:r>
              <a:rPr lang="en-US" dirty="0"/>
              <a:t>Number of features considered at each decision node</a:t>
            </a:r>
          </a:p>
          <a:p>
            <a:pPr lvl="1"/>
            <a:r>
              <a:rPr lang="en-US" dirty="0"/>
              <a:t>Maximum depth for each tree </a:t>
            </a:r>
          </a:p>
          <a:p>
            <a:pPr lvl="1"/>
            <a:r>
              <a:rPr lang="en-US" dirty="0"/>
              <a:t>… </a:t>
            </a:r>
          </a:p>
          <a:p>
            <a:r>
              <a:rPr lang="en-US" dirty="0"/>
              <a:t>Train many models with different combinations of examined hyperparameters, and see what performed best, and were trained in least amount of time.</a:t>
            </a:r>
          </a:p>
        </p:txBody>
      </p:sp>
    </p:spTree>
    <p:extLst>
      <p:ext uri="{BB962C8B-B14F-4D97-AF65-F5344CB8AC3E}">
        <p14:creationId xmlns:p14="http://schemas.microsoft.com/office/powerpoint/2010/main" val="1980014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8B03-EB8F-FC45-B136-EC1DA317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Explanation of model naming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988110-F645-421B-B05A-39CCE0423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325151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8739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839581"/>
                  </p:ext>
                </p:extLst>
              </p:nvPr>
            </p:nvGraphicFramePr>
            <p:xfrm>
              <a:off x="1066800" y="2355286"/>
              <a:ext cx="10058403" cy="364967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29828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760574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1047720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228778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23302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603562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86465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38214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1.59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0.56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3.04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1.73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0.57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46350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839581"/>
                  </p:ext>
                </p:extLst>
              </p:nvPr>
            </p:nvGraphicFramePr>
            <p:xfrm>
              <a:off x="1066800" y="2355286"/>
              <a:ext cx="10058403" cy="364967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29828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760574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1047720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228778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23302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603562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86465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38214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971" marR="38983" marT="38983" marB="38983" anchor="b">
                        <a:blipFill>
                          <a:blip r:embed="rId3"/>
                          <a:stretch>
                            <a:fillRect l="-1438298" t="-3333" r="-146809" b="-8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1.59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0.56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3.04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1.73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0.57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60846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565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D6E43-54A5-3A49-AED6-2337C37C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3BB4A-9E92-9F4C-A257-838DD523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Choosing a Baseline Model</a:t>
            </a:r>
          </a:p>
          <a:p>
            <a:r>
              <a:rPr lang="en-US" dirty="0"/>
              <a:t>Sensitivity Analysis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8629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Revised 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3536967"/>
                  </p:ext>
                </p:extLst>
              </p:nvPr>
            </p:nvGraphicFramePr>
            <p:xfrm>
              <a:off x="1067992" y="2310063"/>
              <a:ext cx="10056018" cy="3725617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3536967"/>
                  </p:ext>
                </p:extLst>
              </p:nvPr>
            </p:nvGraphicFramePr>
            <p:xfrm>
              <a:off x="1067992" y="2310063"/>
              <a:ext cx="10056018" cy="3725617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982" marR="60588" marT="60588" marB="60588" anchor="b">
                        <a:blipFill>
                          <a:blip r:embed="rId3"/>
                          <a:stretch>
                            <a:fillRect l="-1196429" t="-1818" r="-117857" b="-4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7982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50ED-65F7-D646-87FB-53E6F6662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3000" dirty="0"/>
              <a:t>Which model to use as a baseline.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36D704-5904-42AD-9DA1-E236DCE1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hirt&#10;&#10;Description automatically generated">
            <a:extLst>
              <a:ext uri="{FF2B5EF4-FFF2-40B4-BE49-F238E27FC236}">
                <a16:creationId xmlns:a16="http://schemas.microsoft.com/office/drawing/2014/main" id="{A0F7E072-B1B9-E441-AEF2-DB50A8AE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4" y="1811836"/>
            <a:ext cx="5367165" cy="32471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F04B24D-AD69-4074-839B-4DFCE6400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64082" y="2103120"/>
                <a:ext cx="4472922" cy="39319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All model options have similar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ACP: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≥ .95</a:t>
                </a:r>
              </a:p>
              <a:p>
                <a:pPr lvl="1"/>
                <a:r>
                  <a:rPr lang="en-US" dirty="0"/>
                  <a:t>ACP: MAE &lt; 2.0</a:t>
                </a:r>
              </a:p>
              <a:p>
                <a:r>
                  <a:rPr lang="en-US" dirty="0"/>
                  <a:t>Prediction accuracy doesn’t vary much year to year</a:t>
                </a:r>
              </a:p>
              <a:p>
                <a:r>
                  <a:rPr lang="en-US" dirty="0"/>
                  <a:t>Pick the model with highest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lowest MAE</a:t>
                </a:r>
              </a:p>
              <a:p>
                <a:pPr lvl="1"/>
                <a:r>
                  <a:rPr lang="en-US" dirty="0"/>
                  <a:t>Chose Lowest MAE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F04B24D-AD69-4074-839B-4DFCE6400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64082" y="2103120"/>
                <a:ext cx="4472922" cy="3931920"/>
              </a:xfrm>
              <a:blipFill>
                <a:blip r:embed="rId3"/>
                <a:stretch>
                  <a:fillRect l="-850" t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967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Best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45155350"/>
                  </p:ext>
                </p:extLst>
              </p:nvPr>
            </p:nvGraphicFramePr>
            <p:xfrm>
              <a:off x="1067992" y="2310063"/>
              <a:ext cx="10056018" cy="376495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1442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45155350"/>
                  </p:ext>
                </p:extLst>
              </p:nvPr>
            </p:nvGraphicFramePr>
            <p:xfrm>
              <a:off x="1067992" y="2310063"/>
              <a:ext cx="10056018" cy="376495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982" marR="60588" marT="60588" marB="60588" anchor="b">
                        <a:blipFill>
                          <a:blip r:embed="rId3"/>
                          <a:stretch>
                            <a:fillRect l="-1196429" t="-1818" r="-117857" b="-45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1442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1251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8488C-B6E1-5D43-874D-D0365C81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Final Baseline Random Forest Model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AF2C2F3-F9AF-4835-92BB-AA64D7A15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15126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3364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BFBEE5-6AEE-B545-B481-47FF98EDCE72}"/>
              </a:ext>
            </a:extLst>
          </p:cNvPr>
          <p:cNvSpPr/>
          <p:nvPr/>
        </p:nvSpPr>
        <p:spPr>
          <a:xfrm>
            <a:off x="-203200" y="4202627"/>
            <a:ext cx="12877800" cy="27133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B5F4D-746A-4C4F-806B-6B8F6226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Baseline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Baseline model had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of .980 and MAE of 1.29 for the Arctic coastal plain</a:t>
                </a:r>
              </a:p>
              <a:p>
                <a:pPr lvl="1"/>
                <a:r>
                  <a:rPr lang="en-US" dirty="0"/>
                  <a:t>For Seward Peninsula these values are .997 and .360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9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74E7E5-9DEC-2248-A3E1-1FD4B3430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397549"/>
              </p:ext>
            </p:extLst>
          </p:nvPr>
        </p:nvGraphicFramePr>
        <p:xfrm>
          <a:off x="292101" y="2895158"/>
          <a:ext cx="11607797" cy="1173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958485418"/>
                    </a:ext>
                  </a:extLst>
                </a:gridCol>
                <a:gridCol w="584199">
                  <a:extLst>
                    <a:ext uri="{9D8B030D-6E8A-4147-A177-3AD203B41FA5}">
                      <a16:colId xmlns:a16="http://schemas.microsoft.com/office/drawing/2014/main" val="280775289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7950479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25427135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229433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44763544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4035806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56341154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2115753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8661440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4298368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555921068"/>
                    </a:ext>
                  </a:extLst>
                </a:gridCol>
                <a:gridCol w="876576">
                  <a:extLst>
                    <a:ext uri="{9D8B030D-6E8A-4147-A177-3AD203B41FA5}">
                      <a16:colId xmlns:a16="http://schemas.microsoft.com/office/drawing/2014/main" val="3239340062"/>
                    </a:ext>
                  </a:extLst>
                </a:gridCol>
                <a:gridCol w="507724">
                  <a:extLst>
                    <a:ext uri="{9D8B030D-6E8A-4147-A177-3AD203B41FA5}">
                      <a16:colId xmlns:a16="http://schemas.microsoft.com/office/drawing/2014/main" val="4064515849"/>
                    </a:ext>
                  </a:extLst>
                </a:gridCol>
                <a:gridCol w="711198">
                  <a:extLst>
                    <a:ext uri="{9D8B030D-6E8A-4147-A177-3AD203B41FA5}">
                      <a16:colId xmlns:a16="http://schemas.microsoft.com/office/drawing/2014/main" val="2857864798"/>
                    </a:ext>
                  </a:extLst>
                </a:gridCol>
              </a:tblGrid>
              <a:tr h="566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Area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Late 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Early Winter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Total Winter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Next 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Next Summer's 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Longitude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Elevation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Slope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Aspect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851112025"/>
                  </a:ext>
                </a:extLst>
              </a:tr>
              <a:tr h="303876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baseline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ACP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13.34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8.40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203250630"/>
                  </a:ext>
                </a:extLst>
              </a:tr>
              <a:tr h="303876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13.12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2222746030"/>
                  </a:ext>
                </a:extLst>
              </a:tr>
            </a:tbl>
          </a:graphicData>
        </a:graphic>
      </p:graphicFrame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1F93A16D-2A51-8D49-BF3B-9B1AA056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879" y="4271748"/>
            <a:ext cx="2952750" cy="2575134"/>
          </a:xfrm>
          <a:prstGeom prst="rect">
            <a:avLst/>
          </a:prstGeom>
        </p:spPr>
      </p:pic>
      <p:pic>
        <p:nvPicPr>
          <p:cNvPr id="22" name="Picture 2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319C5B-DA07-C14D-86A2-645C5ADB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483" y="4248660"/>
            <a:ext cx="2931771" cy="257513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12DB9713-1B05-0E4D-AC2C-F28FDF6EE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539" y="4202626"/>
            <a:ext cx="2931771" cy="25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8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254000" y="0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 descr="A close up of an animal&#10;&#10;Description automatically generated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084" y="233317"/>
            <a:ext cx="9780772" cy="4534290"/>
          </a:xfrm>
        </p:spPr>
      </p:pic>
      <p:pic>
        <p:nvPicPr>
          <p:cNvPr id="28" name="Picture 27" descr="A picture containing large, bird&#10;&#10;Description automatically generated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397003"/>
            <a:ext cx="5387499" cy="2519001"/>
          </a:xfrm>
          <a:prstGeom prst="rect">
            <a:avLst/>
          </a:prstGeom>
        </p:spPr>
      </p:pic>
      <p:pic>
        <p:nvPicPr>
          <p:cNvPr id="33" name="Picture 32" descr="A close up of an animal&#10;&#10;Description automatically generated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09" y="184595"/>
            <a:ext cx="4122092" cy="1910970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34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342900" y="-29002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1084" y="233317"/>
            <a:ext cx="9780772" cy="453428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2101" y="4397003"/>
            <a:ext cx="5387496" cy="2519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8609" y="184595"/>
            <a:ext cx="4122092" cy="1910969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86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CEF4C-9AF8-9847-8F92-84263D0B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800" dirty="0">
                <a:solidFill>
                  <a:schemeClr val="tx1"/>
                </a:solidFill>
              </a:rPr>
              <a:t>Sensitivity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0EF7E-4E55-4040-A0D7-9D4F79CBA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5943" y="1272800"/>
            <a:ext cx="301269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spc="80" dirty="0"/>
              <a:t>Feature Based</a:t>
            </a:r>
          </a:p>
          <a:p>
            <a:pPr marL="342900" indent="-342900" algn="l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spc="80" dirty="0"/>
              <a:t>Hyperparameter Based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416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FC1CA-2AD5-104E-8A6D-D22A9758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737" y="1420706"/>
            <a:ext cx="4189211" cy="4016587"/>
          </a:xfrm>
        </p:spPr>
        <p:txBody>
          <a:bodyPr>
            <a:normAutofit/>
          </a:bodyPr>
          <a:lstStyle/>
          <a:p>
            <a:r>
              <a:rPr lang="en-US" sz="3600" dirty="0"/>
              <a:t>Feature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Sensitivity Analysis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    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71798-3446-F04A-B9D5-4DA48D4E5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2F54AEF-521F-9B4C-B90F-012D5EE615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0404259"/>
              </p:ext>
            </p:extLst>
          </p:nvPr>
        </p:nvGraphicFramePr>
        <p:xfrm>
          <a:off x="889373" y="827182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69475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64A0-6E71-2A49-A7E9-984AFB1F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</a:t>
            </a:r>
            <a:r>
              <a:rPr lang="en-US" dirty="0">
                <a:solidFill>
                  <a:schemeClr val="tx1"/>
                </a:solidFill>
              </a:rPr>
              <a:t>Sensitivity Analysis </a:t>
            </a:r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34642-20E5-E04F-B8A8-CC7DC3E43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Results will be selected as main driver of decision process</a:t>
            </a:r>
          </a:p>
          <a:p>
            <a:r>
              <a:rPr lang="en-US" dirty="0"/>
              <a:t>Random Data is ignored</a:t>
            </a:r>
          </a:p>
          <a:p>
            <a:r>
              <a:rPr lang="en-US" dirty="0"/>
              <a:t>Features with Vary Low Importance may be removed </a:t>
            </a:r>
          </a:p>
          <a:p>
            <a:r>
              <a:rPr lang="en-US" dirty="0"/>
              <a:t>Removing Features other not advisable if all have similar feature importance scores</a:t>
            </a:r>
          </a:p>
          <a:p>
            <a:r>
              <a:rPr lang="en-US" dirty="0"/>
              <a:t>Removing Latitude and Longitude does not effect these results, but models are still limited to training region</a:t>
            </a:r>
          </a:p>
        </p:txBody>
      </p:sp>
    </p:spTree>
    <p:extLst>
      <p:ext uri="{BB962C8B-B14F-4D97-AF65-F5344CB8AC3E}">
        <p14:creationId xmlns:p14="http://schemas.microsoft.com/office/powerpoint/2010/main" val="348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25702-8537-FD45-B48C-55C1D22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012FB-4F8A-FC4F-91F2-74F38AAC8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</a:t>
            </a:r>
          </a:p>
          <a:p>
            <a:pPr marL="0" indent="0">
              <a:buNone/>
            </a:pPr>
            <a:r>
              <a:rPr lang="en-US" dirty="0"/>
              <a:t>	Develop a random forest model that can accurately simulate the results of an 	existing model for thermokarst initiation</a:t>
            </a:r>
          </a:p>
          <a:p>
            <a:pPr marL="0" indent="0">
              <a:buNone/>
            </a:pPr>
            <a:r>
              <a:rPr lang="en-US" b="1" dirty="0"/>
              <a:t>Reasoning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Existing models may be large or slow, and random forest models can provide a 	good estimation while being smaller and faster.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Techniques applied here can be applied to other areas Including other portions 	of the Alaska thermokarst model as reduced order models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100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63DD29-55FA-3C43-AEB5-F19CDE0E2EC1}"/>
              </a:ext>
            </a:extLst>
          </p:cNvPr>
          <p:cNvSpPr/>
          <p:nvPr/>
        </p:nvSpPr>
        <p:spPr>
          <a:xfrm>
            <a:off x="-100013" y="-29002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11AAEB-5748-324A-BD29-52F21D818492}"/>
              </a:ext>
            </a:extLst>
          </p:cNvPr>
          <p:cNvSpPr/>
          <p:nvPr/>
        </p:nvSpPr>
        <p:spPr>
          <a:xfrm>
            <a:off x="68773" y="201191"/>
            <a:ext cx="3605061" cy="6455618"/>
          </a:xfrm>
          <a:prstGeom prst="rect">
            <a:avLst/>
          </a:prstGeom>
          <a:solidFill>
            <a:srgbClr val="E3DED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0FCEC-AB29-5844-BA00-88E94817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2" y="462325"/>
            <a:ext cx="3286844" cy="2043456"/>
          </a:xfrm>
        </p:spPr>
        <p:txBody>
          <a:bodyPr>
            <a:normAutofit fontScale="90000"/>
          </a:bodyPr>
          <a:lstStyle/>
          <a:p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Latitude &amp; </a:t>
            </a:r>
            <a:br>
              <a:rPr lang="en-US" dirty="0"/>
            </a:br>
            <a:r>
              <a:rPr lang="en-US" dirty="0"/>
              <a:t>Longitude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7CB7AE-6B15-F746-8EEE-F61D603B39D9}"/>
              </a:ext>
            </a:extLst>
          </p:cNvPr>
          <p:cNvGrpSpPr/>
          <p:nvPr/>
        </p:nvGrpSpPr>
        <p:grpSpPr>
          <a:xfrm>
            <a:off x="4266358" y="3429000"/>
            <a:ext cx="7113594" cy="3369930"/>
            <a:chOff x="509587" y="2560117"/>
            <a:chExt cx="5330825" cy="2525377"/>
          </a:xfrm>
        </p:grpSpPr>
        <p:pic>
          <p:nvPicPr>
            <p:cNvPr id="31" name="Picture 30" descr="A close up of an animal&#10;&#10;Description automatically generated">
              <a:extLst>
                <a:ext uri="{FF2B5EF4-FFF2-40B4-BE49-F238E27FC236}">
                  <a16:creationId xmlns:a16="http://schemas.microsoft.com/office/drawing/2014/main" id="{EAEA2585-39E0-1647-8CA8-D541E075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587" y="2656788"/>
              <a:ext cx="5319713" cy="242870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F69E91-FBFC-B64F-88DF-565AD7095BEA}"/>
                </a:ext>
              </a:extLst>
            </p:cNvPr>
            <p:cNvSpPr txBox="1"/>
            <p:nvPr/>
          </p:nvSpPr>
          <p:spPr>
            <a:xfrm>
              <a:off x="584196" y="2560117"/>
              <a:ext cx="52562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SP trained model with ACP data error for 2004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0B37EB-60EF-C942-85D2-0D76B29D28A5}"/>
              </a:ext>
            </a:extLst>
          </p:cNvPr>
          <p:cNvGrpSpPr/>
          <p:nvPr/>
        </p:nvGrpSpPr>
        <p:grpSpPr>
          <a:xfrm>
            <a:off x="4266358" y="38354"/>
            <a:ext cx="7487498" cy="3390646"/>
            <a:chOff x="6126156" y="2544593"/>
            <a:chExt cx="5611023" cy="2540901"/>
          </a:xfrm>
        </p:grpSpPr>
        <p:pic>
          <p:nvPicPr>
            <p:cNvPr id="23" name="Picture 22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3880BEF1-D5A1-2D40-9E02-37F359ED4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4900" y="2656788"/>
              <a:ext cx="5319713" cy="242870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CEE03-7F20-5E4E-8231-4AC9558F6D28}"/>
                </a:ext>
              </a:extLst>
            </p:cNvPr>
            <p:cNvSpPr txBox="1"/>
            <p:nvPr/>
          </p:nvSpPr>
          <p:spPr>
            <a:xfrm>
              <a:off x="6126156" y="2544593"/>
              <a:ext cx="56110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ACP trained model with ACP data error for 2004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147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based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1334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26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Feature based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36298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4188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370766-CC13-4DF4-AF0A-0E820B8D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B3C4F9-03D9-4B39-9F3C-036654230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29" y="237744"/>
            <a:ext cx="8531352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61CA66-E7F4-49EC-89DC-F37EE693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AEC11E-882F-1A4F-9C60-36D315CB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189" y="612843"/>
            <a:ext cx="2247091" cy="1499738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Feature Based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Accuracy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6ACB74-3D88-4CD7-B619-829D70AD4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881FC0-9F7E-4DD2-B485-ED370CC7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190" y="2149813"/>
            <a:ext cx="2247090" cy="4046706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BC1E2A4-1AA3-174B-88C0-78F877052A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508633"/>
                  </p:ext>
                </p:extLst>
              </p:nvPr>
            </p:nvGraphicFramePr>
            <p:xfrm>
              <a:off x="730162" y="754366"/>
              <a:ext cx="7561992" cy="5533107"/>
            </p:xfrm>
            <a:graphic>
              <a:graphicData uri="http://schemas.openxmlformats.org/drawingml/2006/table">
                <a:tbl>
                  <a:tblPr>
                    <a:noFill/>
                    <a:tableStyleId>{5C22544A-7EE6-4342-B048-85BDC9FD1C3A}</a:tableStyleId>
                  </a:tblPr>
                  <a:tblGrid>
                    <a:gridCol w="3337984">
                      <a:extLst>
                        <a:ext uri="{9D8B030D-6E8A-4147-A177-3AD203B41FA5}">
                          <a16:colId xmlns:a16="http://schemas.microsoft.com/office/drawing/2014/main" val="1849636328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163819750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418396973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468210905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2558765260"/>
                        </a:ext>
                      </a:extLst>
                    </a:gridCol>
                  </a:tblGrid>
                  <a:tr h="455434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i="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SP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ACP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123502"/>
                      </a:ext>
                    </a:extLst>
                  </a:tr>
                  <a:tr h="923676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736326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Baseline 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0.3598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0.9973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1.2866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0.9801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51745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Original Results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039728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Random Data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0.3619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614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Latidude and Longitude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0.4672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0.9963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0.9481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402185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Elevation, Slope, and Aspect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0.3607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0.8399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0.9797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946203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Partial Precipitations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0.5710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0.9936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1.6709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0.9646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5006652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Least Important Features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0.5660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0.9941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2.6200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0.9137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34382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0.7298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1.9718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0.9506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469077"/>
                      </a:ext>
                    </a:extLst>
                  </a:tr>
                  <a:tr h="62266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Features, and Latitude, Longitude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1.6535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0.9622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3.6571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0.8334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0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BC1E2A4-1AA3-174B-88C0-78F877052A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508633"/>
                  </p:ext>
                </p:extLst>
              </p:nvPr>
            </p:nvGraphicFramePr>
            <p:xfrm>
              <a:off x="730162" y="754366"/>
              <a:ext cx="7561992" cy="5533107"/>
            </p:xfrm>
            <a:graphic>
              <a:graphicData uri="http://schemas.openxmlformats.org/drawingml/2006/table">
                <a:tbl>
                  <a:tblPr>
                    <a:noFill/>
                    <a:tableStyleId>{5C22544A-7EE6-4342-B048-85BDC9FD1C3A}</a:tableStyleId>
                  </a:tblPr>
                  <a:tblGrid>
                    <a:gridCol w="3337984">
                      <a:extLst>
                        <a:ext uri="{9D8B030D-6E8A-4147-A177-3AD203B41FA5}">
                          <a16:colId xmlns:a16="http://schemas.microsoft.com/office/drawing/2014/main" val="1849636328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163819750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418396973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468210905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2558765260"/>
                        </a:ext>
                      </a:extLst>
                    </a:gridCol>
                  </a:tblGrid>
                  <a:tr h="455434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i="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SP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ACP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123502"/>
                      </a:ext>
                    </a:extLst>
                  </a:tr>
                  <a:tr h="923676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514286" t="-49315" r="-237143" b="-447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751429" t="-49315" b="-4479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736326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Baseline 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0.3598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0.9973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1.2866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0.9801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51745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Original Results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039728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Random Data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0.3619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614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Latidude and Longitude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0.4672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0.9963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0.9481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402185"/>
                      </a:ext>
                    </a:extLst>
                  </a:tr>
                  <a:tr h="5774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Elevation, Slope, and Aspect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0.3607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0.8399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0.9797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946203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Partial Precipitations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0.5710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0.9936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1.6709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0.9646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5006652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Least Important Features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0.5660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0.9941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2.6200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0.9137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34382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0.7298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1.9718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0.9506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469077"/>
                      </a:ext>
                    </a:extLst>
                  </a:tr>
                  <a:tr h="62266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Features, and Latitude, Longitude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1.6535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0.9622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3.6571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0.8334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09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5916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8D52-02DB-6A43-AFEA-43793FF2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Importance ACP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C0BA817-ED24-2043-B082-216C105C8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114653"/>
              </p:ext>
            </p:extLst>
          </p:nvPr>
        </p:nvGraphicFramePr>
        <p:xfrm>
          <a:off x="259080" y="1593063"/>
          <a:ext cx="11673840" cy="5015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587">
                  <a:extLst>
                    <a:ext uri="{9D8B030D-6E8A-4147-A177-3AD203B41FA5}">
                      <a16:colId xmlns:a16="http://schemas.microsoft.com/office/drawing/2014/main" val="1910674267"/>
                    </a:ext>
                  </a:extLst>
                </a:gridCol>
                <a:gridCol w="664532">
                  <a:extLst>
                    <a:ext uri="{9D8B030D-6E8A-4147-A177-3AD203B41FA5}">
                      <a16:colId xmlns:a16="http://schemas.microsoft.com/office/drawing/2014/main" val="2901348983"/>
                    </a:ext>
                  </a:extLst>
                </a:gridCol>
                <a:gridCol w="692212">
                  <a:extLst>
                    <a:ext uri="{9D8B030D-6E8A-4147-A177-3AD203B41FA5}">
                      <a16:colId xmlns:a16="http://schemas.microsoft.com/office/drawing/2014/main" val="3936357927"/>
                    </a:ext>
                  </a:extLst>
                </a:gridCol>
                <a:gridCol w="559431">
                  <a:extLst>
                    <a:ext uri="{9D8B030D-6E8A-4147-A177-3AD203B41FA5}">
                      <a16:colId xmlns:a16="http://schemas.microsoft.com/office/drawing/2014/main" val="1599555608"/>
                    </a:ext>
                  </a:extLst>
                </a:gridCol>
                <a:gridCol w="559431">
                  <a:extLst>
                    <a:ext uri="{9D8B030D-6E8A-4147-A177-3AD203B41FA5}">
                      <a16:colId xmlns:a16="http://schemas.microsoft.com/office/drawing/2014/main" val="2346544260"/>
                    </a:ext>
                  </a:extLst>
                </a:gridCol>
                <a:gridCol w="692212">
                  <a:extLst>
                    <a:ext uri="{9D8B030D-6E8A-4147-A177-3AD203B41FA5}">
                      <a16:colId xmlns:a16="http://schemas.microsoft.com/office/drawing/2014/main" val="1197956284"/>
                    </a:ext>
                  </a:extLst>
                </a:gridCol>
                <a:gridCol w="980215">
                  <a:extLst>
                    <a:ext uri="{9D8B030D-6E8A-4147-A177-3AD203B41FA5}">
                      <a16:colId xmlns:a16="http://schemas.microsoft.com/office/drawing/2014/main" val="2164835184"/>
                    </a:ext>
                  </a:extLst>
                </a:gridCol>
                <a:gridCol w="497716">
                  <a:extLst>
                    <a:ext uri="{9D8B030D-6E8A-4147-A177-3AD203B41FA5}">
                      <a16:colId xmlns:a16="http://schemas.microsoft.com/office/drawing/2014/main" val="3163227021"/>
                    </a:ext>
                  </a:extLst>
                </a:gridCol>
                <a:gridCol w="1150399">
                  <a:extLst>
                    <a:ext uri="{9D8B030D-6E8A-4147-A177-3AD203B41FA5}">
                      <a16:colId xmlns:a16="http://schemas.microsoft.com/office/drawing/2014/main" val="2208475694"/>
                    </a:ext>
                  </a:extLst>
                </a:gridCol>
                <a:gridCol w="688471">
                  <a:extLst>
                    <a:ext uri="{9D8B030D-6E8A-4147-A177-3AD203B41FA5}">
                      <a16:colId xmlns:a16="http://schemas.microsoft.com/office/drawing/2014/main" val="1381310472"/>
                    </a:ext>
                  </a:extLst>
                </a:gridCol>
                <a:gridCol w="778239">
                  <a:extLst>
                    <a:ext uri="{9D8B030D-6E8A-4147-A177-3AD203B41FA5}">
                      <a16:colId xmlns:a16="http://schemas.microsoft.com/office/drawing/2014/main" val="1028252723"/>
                    </a:ext>
                  </a:extLst>
                </a:gridCol>
                <a:gridCol w="780109">
                  <a:extLst>
                    <a:ext uri="{9D8B030D-6E8A-4147-A177-3AD203B41FA5}">
                      <a16:colId xmlns:a16="http://schemas.microsoft.com/office/drawing/2014/main" val="2524109334"/>
                    </a:ext>
                  </a:extLst>
                </a:gridCol>
                <a:gridCol w="507067">
                  <a:extLst>
                    <a:ext uri="{9D8B030D-6E8A-4147-A177-3AD203B41FA5}">
                      <a16:colId xmlns:a16="http://schemas.microsoft.com/office/drawing/2014/main" val="3171790918"/>
                    </a:ext>
                  </a:extLst>
                </a:gridCol>
                <a:gridCol w="581873">
                  <a:extLst>
                    <a:ext uri="{9D8B030D-6E8A-4147-A177-3AD203B41FA5}">
                      <a16:colId xmlns:a16="http://schemas.microsoft.com/office/drawing/2014/main" val="4057253276"/>
                    </a:ext>
                  </a:extLst>
                </a:gridCol>
                <a:gridCol w="580003">
                  <a:extLst>
                    <a:ext uri="{9D8B030D-6E8A-4147-A177-3AD203B41FA5}">
                      <a16:colId xmlns:a16="http://schemas.microsoft.com/office/drawing/2014/main" val="4077678435"/>
                    </a:ext>
                  </a:extLst>
                </a:gridCol>
                <a:gridCol w="690343">
                  <a:extLst>
                    <a:ext uri="{9D8B030D-6E8A-4147-A177-3AD203B41FA5}">
                      <a16:colId xmlns:a16="http://schemas.microsoft.com/office/drawing/2014/main" val="98473677"/>
                    </a:ext>
                  </a:extLst>
                </a:gridCol>
              </a:tblGrid>
              <a:tr h="41584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Precipitation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Temperature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270945695"/>
                  </a:ext>
                </a:extLst>
              </a:tr>
              <a:tr h="3960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Late 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Early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Total Winter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Next 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TDD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FDD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Next Summer's TDD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Latitude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Longitude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Aspect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Labels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366309393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Baseline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13.34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972451281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Original Results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716157642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680580512"/>
                  </a:ext>
                </a:extLst>
              </a:tr>
              <a:tr h="591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 Latitude/ Longitude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15.34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10.23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1.04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417671444"/>
                  </a:ext>
                </a:extLst>
              </a:tr>
              <a:tr h="653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Elevation, Slope and Aspect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551537439"/>
                  </a:ext>
                </a:extLst>
              </a:tr>
              <a:tr h="463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Partial Precipitation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7.85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8159489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Least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635036477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Most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62881494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Latitude/ Longitude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21.38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20.13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2.29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340838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446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B2F3-577F-F04D-A7DD-61955329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6" y="0"/>
            <a:ext cx="10610850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Feature Importance Seward Peninsula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BFA14-749D-9444-8904-BA3F02047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499089"/>
              </p:ext>
            </p:extLst>
          </p:nvPr>
        </p:nvGraphicFramePr>
        <p:xfrm>
          <a:off x="274320" y="1128714"/>
          <a:ext cx="11612882" cy="5500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11">
                  <a:extLst>
                    <a:ext uri="{9D8B030D-6E8A-4147-A177-3AD203B41FA5}">
                      <a16:colId xmlns:a16="http://schemas.microsoft.com/office/drawing/2014/main" val="3760002419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2379769747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2117158098"/>
                    </a:ext>
                  </a:extLst>
                </a:gridCol>
                <a:gridCol w="556510">
                  <a:extLst>
                    <a:ext uri="{9D8B030D-6E8A-4147-A177-3AD203B41FA5}">
                      <a16:colId xmlns:a16="http://schemas.microsoft.com/office/drawing/2014/main" val="3331315222"/>
                    </a:ext>
                  </a:extLst>
                </a:gridCol>
                <a:gridCol w="556510">
                  <a:extLst>
                    <a:ext uri="{9D8B030D-6E8A-4147-A177-3AD203B41FA5}">
                      <a16:colId xmlns:a16="http://schemas.microsoft.com/office/drawing/2014/main" val="4130915405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3480828146"/>
                    </a:ext>
                  </a:extLst>
                </a:gridCol>
                <a:gridCol w="975096">
                  <a:extLst>
                    <a:ext uri="{9D8B030D-6E8A-4147-A177-3AD203B41FA5}">
                      <a16:colId xmlns:a16="http://schemas.microsoft.com/office/drawing/2014/main" val="3946132494"/>
                    </a:ext>
                  </a:extLst>
                </a:gridCol>
                <a:gridCol w="495118">
                  <a:extLst>
                    <a:ext uri="{9D8B030D-6E8A-4147-A177-3AD203B41FA5}">
                      <a16:colId xmlns:a16="http://schemas.microsoft.com/office/drawing/2014/main" val="1854100844"/>
                    </a:ext>
                  </a:extLst>
                </a:gridCol>
                <a:gridCol w="1144392">
                  <a:extLst>
                    <a:ext uri="{9D8B030D-6E8A-4147-A177-3AD203B41FA5}">
                      <a16:colId xmlns:a16="http://schemas.microsoft.com/office/drawing/2014/main" val="3260253760"/>
                    </a:ext>
                  </a:extLst>
                </a:gridCol>
                <a:gridCol w="684876">
                  <a:extLst>
                    <a:ext uri="{9D8B030D-6E8A-4147-A177-3AD203B41FA5}">
                      <a16:colId xmlns:a16="http://schemas.microsoft.com/office/drawing/2014/main" val="2016059791"/>
                    </a:ext>
                  </a:extLst>
                </a:gridCol>
                <a:gridCol w="774176">
                  <a:extLst>
                    <a:ext uri="{9D8B030D-6E8A-4147-A177-3AD203B41FA5}">
                      <a16:colId xmlns:a16="http://schemas.microsoft.com/office/drawing/2014/main" val="2405070993"/>
                    </a:ext>
                  </a:extLst>
                </a:gridCol>
                <a:gridCol w="776036">
                  <a:extLst>
                    <a:ext uri="{9D8B030D-6E8A-4147-A177-3AD203B41FA5}">
                      <a16:colId xmlns:a16="http://schemas.microsoft.com/office/drawing/2014/main" val="1945482777"/>
                    </a:ext>
                  </a:extLst>
                </a:gridCol>
                <a:gridCol w="504419">
                  <a:extLst>
                    <a:ext uri="{9D8B030D-6E8A-4147-A177-3AD203B41FA5}">
                      <a16:colId xmlns:a16="http://schemas.microsoft.com/office/drawing/2014/main" val="1051376638"/>
                    </a:ext>
                  </a:extLst>
                </a:gridCol>
                <a:gridCol w="578835">
                  <a:extLst>
                    <a:ext uri="{9D8B030D-6E8A-4147-A177-3AD203B41FA5}">
                      <a16:colId xmlns:a16="http://schemas.microsoft.com/office/drawing/2014/main" val="631998730"/>
                    </a:ext>
                  </a:extLst>
                </a:gridCol>
                <a:gridCol w="576975">
                  <a:extLst>
                    <a:ext uri="{9D8B030D-6E8A-4147-A177-3AD203B41FA5}">
                      <a16:colId xmlns:a16="http://schemas.microsoft.com/office/drawing/2014/main" val="3790346029"/>
                    </a:ext>
                  </a:extLst>
                </a:gridCol>
                <a:gridCol w="686737">
                  <a:extLst>
                    <a:ext uri="{9D8B030D-6E8A-4147-A177-3AD203B41FA5}">
                      <a16:colId xmlns:a16="http://schemas.microsoft.com/office/drawing/2014/main" val="1561287179"/>
                    </a:ext>
                  </a:extLst>
                </a:gridCol>
              </a:tblGrid>
              <a:tr h="41749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Precipitation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Temperature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17975704"/>
                  </a:ext>
                </a:extLst>
              </a:tr>
              <a:tr h="744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Late 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Early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Total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Next 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FDD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Next Summer's TDD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Latitude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Longitude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Aspect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Labels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Random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959400216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Baseline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642246957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Original Results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823647173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775884177"/>
                  </a:ext>
                </a:extLst>
              </a:tr>
              <a:tr h="66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 Latitude/ Longitude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1471265"/>
                  </a:ext>
                </a:extLst>
              </a:tr>
              <a:tr h="66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Elevation, Slope and Aspect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10.56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140673752"/>
                  </a:ext>
                </a:extLst>
              </a:tr>
              <a:tr h="4179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Partial Precipitation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6.87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58213179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Least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21.46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53005239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Most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17.03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001011464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Latitude/ Longitude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22.98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16.77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203880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508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Original Results In Training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Added the Original Labels to the Training 	labels, and retrained baseline model for 	ACP and SP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very nearly equal to 1</a:t>
                </a:r>
              </a:p>
              <a:p>
                <a:pPr marL="0" indent="0">
                  <a:buNone/>
                </a:pPr>
                <a:r>
                  <a:rPr lang="en-US" dirty="0"/>
                  <a:t>	Very low MAE, nearly 0</a:t>
                </a:r>
              </a:p>
              <a:p>
                <a:pPr marL="0" indent="0">
                  <a:buNone/>
                </a:pPr>
                <a:r>
                  <a:rPr lang="en-US" dirty="0"/>
                  <a:t> 	Original labels were given near 100% 	feature Importance score 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dirty="0"/>
                  <a:t>	Random Forest models can effectively 	find important features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 r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407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Random Data In Training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Added the Random data to the Training 	labels, and retrained baseline model for 	ACP and SP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MAE remain close to baseline 	values</a:t>
                </a:r>
              </a:p>
              <a:p>
                <a:pPr marL="0" indent="0">
                  <a:buNone/>
                </a:pPr>
                <a:r>
                  <a:rPr lang="en-US" dirty="0"/>
                  <a:t>	Random data largely Ignored during 	random forest models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dirty="0"/>
                  <a:t>	Unimportant features will be ignored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 r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190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Removed Latitude and Longitude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8680" y="2386584"/>
                <a:ext cx="6281928" cy="364845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Summary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Removed Latitude and Longitude 	features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Results</a:t>
                </a:r>
                <a:r>
                  <a:rPr lang="en-US" sz="1500"/>
                  <a:t>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For trained region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/>
                  <a:t> decreases slightly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 	MAE Increases slightly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For other region results are not good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Conclusion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Accuracy is largely the same as model 	Including locations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8680" y="2386584"/>
                <a:ext cx="6281928" cy="3648456"/>
              </a:xfrm>
              <a:blipFill>
                <a:blip r:embed="rId3"/>
                <a:stretch>
                  <a:fillRect l="-202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CEAE784-CB2C-D746-86C2-29F1B4547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348" y="484632"/>
            <a:ext cx="3188597" cy="2790023"/>
          </a:xfrm>
          <a:prstGeom prst="rect">
            <a:avLst/>
          </a:prstGeom>
        </p:spPr>
      </p:pic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2A2D27BE-3309-0647-93A1-F7428D48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170" y="4070810"/>
            <a:ext cx="3321198" cy="15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32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lvl="0"/>
            <a:r>
              <a:rPr lang="en-US" sz="4400" dirty="0"/>
              <a:t>Removed Partial Season Precipitation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Early Winter, and late summer 	Precipitation 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close to baseline value</a:t>
                </a:r>
              </a:p>
              <a:p>
                <a:pPr marL="0" indent="0">
                  <a:buNone/>
                </a:pPr>
                <a:r>
                  <a:rPr lang="en-US" dirty="0"/>
                  <a:t>	MAE increases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Leave these alone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87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28778-F516-794E-8E2D-0FA0130B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8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DBE78-F425-1E4C-96E0-A812BFE16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Importance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Permafrost &amp; Thermokarst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Decision Trees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Bootstrapping &amp; Bagging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Random Forests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44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Removed elevation, slope, and aspect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elevation, slope, and aspect</a:t>
                </a:r>
              </a:p>
              <a:p>
                <a:pPr marL="0" indent="0">
                  <a:buNone/>
                </a:pPr>
                <a:r>
                  <a:rPr lang="en-US" dirty="0"/>
                  <a:t>	These had FI scores &lt; 1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Very little change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MAE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Removing Features with very small 	importance is ok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259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Lowest Importance Features  </a:t>
            </a: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&lt; 10.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close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to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baseline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value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  <m:r>
                      <m:rPr>
                        <m:nor/>
                      </m:rPr>
                      <a:rPr lang="en-US" dirty="0"/>
                      <m:t>MAE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increases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Features with low importance may still 	matter especially when all FI scores are 	close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623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Highest importance features 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&gt; 12.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major decrease</a:t>
                </a:r>
              </a:p>
              <a:p>
                <a:pPr marL="0" indent="0">
                  <a:buNone/>
                </a:pPr>
                <a:r>
                  <a:rPr lang="en-US" dirty="0"/>
                  <a:t>	MAE has Major increase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Important things do matter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291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Highest importance features and latitude/</a:t>
            </a:r>
            <a:br>
              <a:rPr lang="en-US" sz="4400" dirty="0"/>
            </a:br>
            <a:r>
              <a:rPr lang="en-US" sz="4400" dirty="0"/>
              <a:t>Longitude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&gt; 12.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major decrease </a:t>
                </a:r>
              </a:p>
              <a:p>
                <a:pPr marL="0" indent="0">
                  <a:buNone/>
                </a:pPr>
                <a:r>
                  <a:rPr lang="en-US" dirty="0"/>
                  <a:t>	MAE has Major increase</a:t>
                </a:r>
              </a:p>
              <a:p>
                <a:pPr marL="0" indent="0">
                  <a:buNone/>
                </a:pPr>
                <a:r>
                  <a:rPr lang="en-US" dirty="0"/>
                  <a:t>	More so than previous scenario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Important things do matter, but so do	less important things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68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63646-6F5F-D54D-854B-CF7EB9D8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730" y="1420706"/>
            <a:ext cx="4189213" cy="4016587"/>
          </a:xfrm>
        </p:spPr>
        <p:txBody>
          <a:bodyPr>
            <a:normAutofit/>
          </a:bodyPr>
          <a:lstStyle/>
          <a:p>
            <a:r>
              <a:rPr lang="en-US" sz="3600" dirty="0"/>
              <a:t>Hyperparameter</a:t>
            </a:r>
            <a:br>
              <a:rPr lang="en-US" sz="3600" dirty="0"/>
            </a:br>
            <a:r>
              <a:rPr lang="en-US" sz="3600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6CD1F-320A-CD4C-9E38-21A66254C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943B8DE-921B-F14F-BEF9-5BCDF32D0E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816002"/>
              </p:ext>
            </p:extLst>
          </p:nvPr>
        </p:nvGraphicFramePr>
        <p:xfrm>
          <a:off x="889373" y="827182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085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C633-8295-9748-B0C3-379A850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469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Hyperparameter Based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A886E83-18A5-46DE-856A-D83442EC00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316463"/>
              </p:ext>
            </p:extLst>
          </p:nvPr>
        </p:nvGraphicFramePr>
        <p:xfrm>
          <a:off x="288758" y="1604211"/>
          <a:ext cx="11598441" cy="498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7574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858A-F446-2A43-AC68-D2D93B9A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792C-A521-BE43-B3B6-ECF9174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  <a:p>
            <a:r>
              <a:rPr lang="en-US" dirty="0"/>
              <a:t>Feature sensitivity analysis</a:t>
            </a:r>
          </a:p>
          <a:p>
            <a:r>
              <a:rPr lang="en-US" dirty="0"/>
              <a:t>Hyperparameter 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1936358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31">
            <a:extLst>
              <a:ext uri="{FF2B5EF4-FFF2-40B4-BE49-F238E27FC236}">
                <a16:creationId xmlns:a16="http://schemas.microsoft.com/office/drawing/2014/main" id="{D3ADC060-4EDF-40AA-918D-1F4EC008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" name="Rectangle 133">
            <a:extLst>
              <a:ext uri="{FF2B5EF4-FFF2-40B4-BE49-F238E27FC236}">
                <a16:creationId xmlns:a16="http://schemas.microsoft.com/office/drawing/2014/main" id="{3CED7ECB-0956-4EC7-A8C5-D31B97B5F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3" name="Rectangle 135">
            <a:extLst>
              <a:ext uri="{FF2B5EF4-FFF2-40B4-BE49-F238E27FC236}">
                <a16:creationId xmlns:a16="http://schemas.microsoft.com/office/drawing/2014/main" id="{28A984F4-1345-467C-8904-F2ACDC6B2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4" name="Rectangle 137">
            <a:extLst>
              <a:ext uri="{FF2B5EF4-FFF2-40B4-BE49-F238E27FC236}">
                <a16:creationId xmlns:a16="http://schemas.microsoft.com/office/drawing/2014/main" id="{EA5E7838-A418-429B-B09A-38090FB0F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5" name="Group 139">
            <a:extLst>
              <a:ext uri="{FF2B5EF4-FFF2-40B4-BE49-F238E27FC236}">
                <a16:creationId xmlns:a16="http://schemas.microsoft.com/office/drawing/2014/main" id="{F1611465-43BA-4227-97F5-07441EF60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AA7DCAE-B1E7-4DFB-BAB2-A23D5F174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C59778F-47FC-4981-8CA4-A34228A5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07DFFFF-D8B4-4D2C-B163-FD3AEA1EB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6" name="Rectangle 144">
            <a:extLst>
              <a:ext uri="{FF2B5EF4-FFF2-40B4-BE49-F238E27FC236}">
                <a16:creationId xmlns:a16="http://schemas.microsoft.com/office/drawing/2014/main" id="{55129967-1B7B-47DB-BAF9-43C58FA62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cage, tower, ball&#10;&#10;Description automatically generated">
            <a:extLst>
              <a:ext uri="{FF2B5EF4-FFF2-40B4-BE49-F238E27FC236}">
                <a16:creationId xmlns:a16="http://schemas.microsoft.com/office/drawing/2014/main" id="{293A96E0-ED54-3547-9C1D-60367F9E35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78" r="19729"/>
          <a:stretch/>
        </p:blipFill>
        <p:spPr>
          <a:xfrm>
            <a:off x="-1" y="10"/>
            <a:ext cx="2284195" cy="4123582"/>
          </a:xfrm>
          <a:prstGeom prst="rect">
            <a:avLst/>
          </a:prstGeom>
        </p:spPr>
      </p:pic>
      <p:sp>
        <p:nvSpPr>
          <p:cNvPr id="167" name="Rectangle 146">
            <a:extLst>
              <a:ext uri="{FF2B5EF4-FFF2-40B4-BE49-F238E27FC236}">
                <a16:creationId xmlns:a16="http://schemas.microsoft.com/office/drawing/2014/main" id="{733E7619-A201-423C-BB7A-633E8FBE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7493" y="0"/>
            <a:ext cx="7544413" cy="6858000"/>
          </a:xfrm>
          <a:prstGeom prst="rect">
            <a:avLst/>
          </a:prstGeom>
          <a:blipFill dpi="0" rotWithShape="1">
            <a:blip r:embed="rId3">
              <a:alphaModFix amt="1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" name="Rectangle 148">
            <a:extLst>
              <a:ext uri="{FF2B5EF4-FFF2-40B4-BE49-F238E27FC236}">
                <a16:creationId xmlns:a16="http://schemas.microsoft.com/office/drawing/2014/main" id="{79B9D4D0-D3F6-4EA1-93C5-EFA60B95B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50">
            <a:extLst>
              <a:ext uri="{FF2B5EF4-FFF2-40B4-BE49-F238E27FC236}">
                <a16:creationId xmlns:a16="http://schemas.microsoft.com/office/drawing/2014/main" id="{A26952EF-F531-4BB7-B139-1F58D23C6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52">
            <a:extLst>
              <a:ext uri="{FF2B5EF4-FFF2-40B4-BE49-F238E27FC236}">
                <a16:creationId xmlns:a16="http://schemas.microsoft.com/office/drawing/2014/main" id="{D812736E-CEC5-462E-898F-5EAF39C19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1F887A66-3FDB-AD4F-AD38-D48C5EF79F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62" r="10118" b="1"/>
          <a:stretch/>
        </p:blipFill>
        <p:spPr>
          <a:xfrm>
            <a:off x="2375729" y="2601"/>
            <a:ext cx="2279839" cy="2066192"/>
          </a:xfrm>
          <a:prstGeom prst="rect">
            <a:avLst/>
          </a:prstGeom>
        </p:spPr>
      </p:pic>
      <p:pic>
        <p:nvPicPr>
          <p:cNvPr id="9" name="Picture 8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60F21A4B-4567-F34A-9057-854D626C80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11" r="3701" b="7"/>
          <a:stretch/>
        </p:blipFill>
        <p:spPr>
          <a:xfrm>
            <a:off x="2375729" y="2148840"/>
            <a:ext cx="2287918" cy="1974752"/>
          </a:xfrm>
          <a:prstGeom prst="rect">
            <a:avLst/>
          </a:prstGeom>
        </p:spPr>
      </p:pic>
      <p:pic>
        <p:nvPicPr>
          <p:cNvPr id="8" name="Picture 7" descr="A snow covered slope&#10;&#10;Description automatically generated">
            <a:extLst>
              <a:ext uri="{FF2B5EF4-FFF2-40B4-BE49-F238E27FC236}">
                <a16:creationId xmlns:a16="http://schemas.microsoft.com/office/drawing/2014/main" id="{0D29EE86-4D26-CF4E-985F-CCC818A8AF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24437"/>
          <a:stretch/>
        </p:blipFill>
        <p:spPr>
          <a:xfrm>
            <a:off x="20" y="4215032"/>
            <a:ext cx="4663627" cy="2642968"/>
          </a:xfrm>
          <a:prstGeom prst="rect">
            <a:avLst/>
          </a:prstGeom>
        </p:spPr>
      </p:pic>
      <p:sp>
        <p:nvSpPr>
          <p:cNvPr id="171" name="Rectangle 154">
            <a:extLst>
              <a:ext uri="{FF2B5EF4-FFF2-40B4-BE49-F238E27FC236}">
                <a16:creationId xmlns:a16="http://schemas.microsoft.com/office/drawing/2014/main" id="{239CB060-9F69-45D4-BAFC-7B3146A78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2" name="Rectangle 156">
            <a:extLst>
              <a:ext uri="{FF2B5EF4-FFF2-40B4-BE49-F238E27FC236}">
                <a16:creationId xmlns:a16="http://schemas.microsoft.com/office/drawing/2014/main" id="{A0186B41-5055-4C85-844C-DA744E13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702" y="723075"/>
            <a:ext cx="6119994" cy="1593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Feature based</a:t>
            </a:r>
          </a:p>
        </p:txBody>
      </p:sp>
      <p:sp>
        <p:nvSpPr>
          <p:cNvPr id="173" name="Rectangle 158">
            <a:extLst>
              <a:ext uri="{FF2B5EF4-FFF2-40B4-BE49-F238E27FC236}">
                <a16:creationId xmlns:a16="http://schemas.microsoft.com/office/drawing/2014/main" id="{7DF1EC32-C21C-405D-938F-8F440E2EB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9420" y="0"/>
            <a:ext cx="914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72038378"/>
              </p:ext>
            </p:extLst>
          </p:nvPr>
        </p:nvGraphicFramePr>
        <p:xfrm>
          <a:off x="5687280" y="1854073"/>
          <a:ext cx="5420674" cy="395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375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A44E2-4212-0149-ACC5-F06F9912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561854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Hyper Parameter Based</a:t>
            </a:r>
            <a:endParaRPr lang="en-US" sz="68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49FA7-EADB-5C45-908D-91C2E5608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2000" spc="80" dirty="0"/>
              <a:t>Results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22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42A5A-9527-5D48-8674-32112736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Vary Number of Estimators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4FD25B-DAD1-7643-BEF6-6F3498B1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866" y="122187"/>
            <a:ext cx="6647537" cy="6647537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CBA66AB-D3BA-4677-AC17-8B54BDB4D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6137" y="2538919"/>
            <a:ext cx="4602152" cy="359688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>
                <a:solidFill>
                  <a:schemeClr val="tx1"/>
                </a:solidFill>
              </a:rPr>
              <a:t>Baseline value of 50 appears to work well here</a:t>
            </a:r>
          </a:p>
          <a:p>
            <a:pPr marL="285750"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>
                <a:solidFill>
                  <a:schemeClr val="tx1"/>
                </a:solidFill>
              </a:rPr>
              <a:t>Once Number of estimators &gt; ~20 accuracy increase is negligible and may decrease. 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6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0742-0EDF-5343-AC5C-456B0FC2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344" y="114283"/>
            <a:ext cx="10058400" cy="1371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pc="80" dirty="0"/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A8EE-569A-8E49-9824-65039DB60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71599"/>
            <a:ext cx="5852160" cy="5162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Understanding thermokarst initiation and resulting changes to arctic landscape are important to understanding changes in vegetation, wildlife, drainage patterns, and the carbon &amp; energy regimes. These changes are at the intersection of climate, ecosystem, hydrology and permafrost sciences, and are important to wildlife managers and development projects amongst others. 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BDDE3B-C0C8-7140-8901-D458F4A985F0}"/>
              </a:ext>
            </a:extLst>
          </p:cNvPr>
          <p:cNvGrpSpPr/>
          <p:nvPr/>
        </p:nvGrpSpPr>
        <p:grpSpPr>
          <a:xfrm>
            <a:off x="7774451" y="307839"/>
            <a:ext cx="3878766" cy="6242321"/>
            <a:chOff x="6905771" y="304800"/>
            <a:chExt cx="3878766" cy="62423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64A1A3-B781-BE46-BE6E-6530ABFEB1F9}"/>
                </a:ext>
              </a:extLst>
            </p:cNvPr>
            <p:cNvGrpSpPr/>
            <p:nvPr/>
          </p:nvGrpSpPr>
          <p:grpSpPr>
            <a:xfrm>
              <a:off x="6905771" y="304800"/>
              <a:ext cx="3878766" cy="6235700"/>
              <a:chOff x="32622434" y="3810348"/>
              <a:chExt cx="9638671" cy="16704971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2AB5D8A-50BB-484B-A919-446121950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489"/>
              <a:stretch/>
            </p:blipFill>
            <p:spPr>
              <a:xfrm>
                <a:off x="32623599" y="4413328"/>
                <a:ext cx="4572000" cy="333786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1CDD6C6-AE54-A74D-B1E1-9D06C12937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789"/>
              <a:stretch/>
            </p:blipFill>
            <p:spPr>
              <a:xfrm>
                <a:off x="37518501" y="4559456"/>
                <a:ext cx="4572000" cy="3375201"/>
              </a:xfrm>
              <a:prstGeom prst="rect">
                <a:avLst/>
              </a:prstGeom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87E21A0-2ABB-FE47-A872-49AE6772E108}"/>
                  </a:ext>
                </a:extLst>
              </p:cNvPr>
              <p:cNvGrpSpPr/>
              <p:nvPr/>
            </p:nvGrpSpPr>
            <p:grpSpPr>
              <a:xfrm>
                <a:off x="32622434" y="12764507"/>
                <a:ext cx="4572000" cy="3501744"/>
                <a:chOff x="32641744" y="8435828"/>
                <a:chExt cx="4572000" cy="3501744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8D239453-4B3C-AE47-AEBA-DA2AFBFD4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3354"/>
                <a:stretch/>
              </p:blipFill>
              <p:spPr>
                <a:xfrm>
                  <a:off x="32641744" y="8435828"/>
                  <a:ext cx="4572000" cy="3501744"/>
                </a:xfrm>
                <a:prstGeom prst="rect">
                  <a:avLst/>
                </a:prstGeom>
              </p:spPr>
            </p:pic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F3A7965-5EB8-DF4F-B938-705AC7552FCC}"/>
                    </a:ext>
                  </a:extLst>
                </p:cNvPr>
                <p:cNvSpPr/>
                <p:nvPr/>
              </p:nvSpPr>
              <p:spPr>
                <a:xfrm>
                  <a:off x="32679138" y="10896003"/>
                  <a:ext cx="4356094" cy="9069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bg1"/>
                      </a:solidFill>
                    </a:rPr>
                    <a:t>Lawrence Berkeley Nat'l Lab – </a:t>
                  </a:r>
                </a:p>
                <a:p>
                  <a:r>
                    <a:rPr lang="en-US" sz="800" i="1" dirty="0">
                      <a:solidFill>
                        <a:schemeClr val="bg1"/>
                      </a:solidFill>
                    </a:rPr>
                    <a:t>Roy </a:t>
                  </a:r>
                  <a:r>
                    <a:rPr lang="en-US" sz="800" i="1" dirty="0" err="1">
                      <a:solidFill>
                        <a:schemeClr val="bg1"/>
                      </a:solidFill>
                    </a:rPr>
                    <a:t>Kaltschmidt</a:t>
                  </a:r>
                  <a:r>
                    <a:rPr lang="en-US" sz="800" i="1" dirty="0">
                      <a:solidFill>
                        <a:schemeClr val="bg1"/>
                      </a:solidFill>
                    </a:rPr>
                    <a:t>, photographer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2D990EC-9B61-154E-A355-2D89E3E188F7}"/>
                  </a:ext>
                </a:extLst>
              </p:cNvPr>
              <p:cNvGrpSpPr/>
              <p:nvPr/>
            </p:nvGrpSpPr>
            <p:grpSpPr>
              <a:xfrm>
                <a:off x="37543658" y="12802092"/>
                <a:ext cx="4572000" cy="3569417"/>
                <a:chOff x="37640174" y="8461731"/>
                <a:chExt cx="4572000" cy="3569417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ED0C2FA0-921E-FA4F-ACA6-995C6512A5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"/>
                <a:stretch/>
              </p:blipFill>
              <p:spPr>
                <a:xfrm>
                  <a:off x="37640174" y="8461731"/>
                  <a:ext cx="4572000" cy="3569417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B508C8D-2BF3-8A4B-9FBF-A3BFB7D4BBE6}"/>
                    </a:ext>
                  </a:extLst>
                </p:cNvPr>
                <p:cNvSpPr txBox="1"/>
                <p:nvPr/>
              </p:nvSpPr>
              <p:spPr>
                <a:xfrm>
                  <a:off x="38058988" y="11276369"/>
                  <a:ext cx="4071870" cy="5771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bg1"/>
                      </a:solidFill>
                    </a:rPr>
                    <a:t>Image courtesy of Julia </a:t>
                  </a:r>
                  <a:r>
                    <a:rPr lang="en-US" sz="800" i="1" dirty="0" err="1">
                      <a:solidFill>
                        <a:schemeClr val="bg1"/>
                      </a:solidFill>
                    </a:rPr>
                    <a:t>Boike</a:t>
                  </a:r>
                  <a:endParaRPr lang="en-US" sz="800" i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916FA3-4A99-2149-A756-F0240BABF318}"/>
                  </a:ext>
                </a:extLst>
              </p:cNvPr>
              <p:cNvSpPr/>
              <p:nvPr/>
            </p:nvSpPr>
            <p:spPr>
              <a:xfrm>
                <a:off x="32622434" y="3810348"/>
                <a:ext cx="9601200" cy="73650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accent6">
                      <a:lumMod val="50000"/>
                    </a:schemeClr>
                  </a:gs>
                  <a:gs pos="100000">
                    <a:schemeClr val="bg1"/>
                  </a:gs>
                  <a:gs pos="99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i="1" dirty="0"/>
                  <a:t>A: Vegetation</a:t>
                </a:r>
              </a:p>
            </p:txBody>
          </p:sp>
          <p:pic>
            <p:nvPicPr>
              <p:cNvPr id="40" name="Picture 4">
                <a:extLst>
                  <a:ext uri="{FF2B5EF4-FFF2-40B4-BE49-F238E27FC236}">
                    <a16:creationId xmlns:a16="http://schemas.microsoft.com/office/drawing/2014/main" id="{2E8CD7D4-A10A-4D41-9970-B5C4806EA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lum/>
                <a:alphaModFix/>
              </a:blip>
              <a:srcRect t="47366"/>
              <a:stretch/>
            </p:blipFill>
            <p:spPr>
              <a:xfrm>
                <a:off x="32662500" y="17067532"/>
                <a:ext cx="4572000" cy="34230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3F97D30E-AFE3-E644-BAFD-F5DC9C0EAE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lum/>
                <a:alphaModFix/>
              </a:blip>
              <a:srcRect t="47422"/>
              <a:stretch/>
            </p:blipFill>
            <p:spPr>
              <a:xfrm>
                <a:off x="37589113" y="17042787"/>
                <a:ext cx="4572000" cy="34725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10030C4-5D50-D749-AAEF-857AC6BB49CE}"/>
                  </a:ext>
                </a:extLst>
              </p:cNvPr>
              <p:cNvSpPr/>
              <p:nvPr/>
            </p:nvSpPr>
            <p:spPr>
              <a:xfrm>
                <a:off x="32659827" y="16236768"/>
                <a:ext cx="9601200" cy="83076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accent4">
                      <a:lumMod val="75000"/>
                    </a:schemeClr>
                  </a:gs>
                  <a:gs pos="100000">
                    <a:schemeClr val="bg1"/>
                  </a:gs>
                  <a:gs pos="99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i="1" dirty="0"/>
                  <a:t>D: Energy Regime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E071821-7014-2A40-8DED-D182E1B64C82}"/>
                  </a:ext>
                </a:extLst>
              </p:cNvPr>
              <p:cNvGrpSpPr/>
              <p:nvPr/>
            </p:nvGrpSpPr>
            <p:grpSpPr>
              <a:xfrm>
                <a:off x="37554928" y="8445303"/>
                <a:ext cx="4572000" cy="3738282"/>
                <a:chOff x="37554928" y="8445303"/>
                <a:chExt cx="4572000" cy="3738282"/>
              </a:xfrm>
            </p:grpSpPr>
            <p:pic>
              <p:nvPicPr>
                <p:cNvPr id="49" name="Picture 5">
                  <a:extLst>
                    <a:ext uri="{FF2B5EF4-FFF2-40B4-BE49-F238E27FC236}">
                      <a16:creationId xmlns:a16="http://schemas.microsoft.com/office/drawing/2014/main" id="{15E6BF20-4961-7F42-8488-D29CBD1B5D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lum/>
                  <a:alphaModFix/>
                </a:blip>
                <a:srcRect t="36288" r="44749"/>
                <a:stretch/>
              </p:blipFill>
              <p:spPr>
                <a:xfrm>
                  <a:off x="37554928" y="8445303"/>
                  <a:ext cx="4572000" cy="37382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6121E07-6CF0-434C-9941-073F790BE678}"/>
                    </a:ext>
                  </a:extLst>
                </p:cNvPr>
                <p:cNvSpPr txBox="1"/>
                <p:nvPr/>
              </p:nvSpPr>
              <p:spPr>
                <a:xfrm>
                  <a:off x="37554928" y="11398480"/>
                  <a:ext cx="1948697" cy="5771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bg1"/>
                      </a:solidFill>
                    </a:rPr>
                    <a:t>Philip Martin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546637C-E048-DD4E-8004-E606FF0484AF}"/>
                  </a:ext>
                </a:extLst>
              </p:cNvPr>
              <p:cNvGrpSpPr/>
              <p:nvPr/>
            </p:nvGrpSpPr>
            <p:grpSpPr>
              <a:xfrm>
                <a:off x="32660622" y="8578154"/>
                <a:ext cx="4639087" cy="3522383"/>
                <a:chOff x="32660622" y="8578154"/>
                <a:chExt cx="4639087" cy="3522383"/>
              </a:xfrm>
            </p:grpSpPr>
            <p:pic>
              <p:nvPicPr>
                <p:cNvPr id="47" name="Picture 6">
                  <a:extLst>
                    <a:ext uri="{FF2B5EF4-FFF2-40B4-BE49-F238E27FC236}">
                      <a16:creationId xmlns:a16="http://schemas.microsoft.com/office/drawing/2014/main" id="{8361ED7C-5B87-6040-815B-3E7BBC75D2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lum/>
                  <a:alphaModFix/>
                </a:blip>
                <a:srcRect t="20156" r="40387" b="11049"/>
                <a:stretch/>
              </p:blipFill>
              <p:spPr>
                <a:xfrm>
                  <a:off x="32660622" y="8578154"/>
                  <a:ext cx="4572000" cy="352238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37FFD4B-85EC-1543-97DB-778E4795D1C4}"/>
                    </a:ext>
                  </a:extLst>
                </p:cNvPr>
                <p:cNvSpPr txBox="1"/>
                <p:nvPr/>
              </p:nvSpPr>
              <p:spPr>
                <a:xfrm>
                  <a:off x="35351012" y="11355076"/>
                  <a:ext cx="1948697" cy="5771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bg1"/>
                      </a:solidFill>
                    </a:rPr>
                    <a:t>Philip Martin</a:t>
                  </a:r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A71582B-1039-AF4A-B95D-A18198610C86}"/>
                  </a:ext>
                </a:extLst>
              </p:cNvPr>
              <p:cNvSpPr/>
              <p:nvPr/>
            </p:nvSpPr>
            <p:spPr>
              <a:xfrm>
                <a:off x="32659905" y="7757388"/>
                <a:ext cx="9601200" cy="83076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accent2">
                      <a:lumMod val="75000"/>
                    </a:schemeClr>
                  </a:gs>
                  <a:gs pos="100000">
                    <a:schemeClr val="bg1"/>
                  </a:gs>
                  <a:gs pos="99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i="1" dirty="0"/>
                  <a:t>B: Wildlife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C927110-7FB1-7A4C-A5FB-6AA46EEF7614}"/>
                  </a:ext>
                </a:extLst>
              </p:cNvPr>
              <p:cNvSpPr/>
              <p:nvPr/>
            </p:nvSpPr>
            <p:spPr>
              <a:xfrm>
                <a:off x="32628338" y="11975638"/>
                <a:ext cx="9601201" cy="83076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0">
                    <a:schemeClr val="accent5">
                      <a:lumMod val="75000"/>
                    </a:schemeClr>
                  </a:gs>
                  <a:gs pos="100000">
                    <a:schemeClr val="bg1"/>
                  </a:gs>
                  <a:gs pos="99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i="1" dirty="0"/>
                  <a:t>C: Drainage </a:t>
                </a:r>
              </a:p>
            </p:txBody>
          </p:sp>
        </p:grp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87B9C5E4-333A-1944-AF83-8583AEEDFCFF}"/>
                </a:ext>
              </a:extLst>
            </p:cNvPr>
            <p:cNvSpPr/>
            <p:nvPr/>
          </p:nvSpPr>
          <p:spPr>
            <a:xfrm flipH="1">
              <a:off x="6921114" y="5682643"/>
              <a:ext cx="441288" cy="820439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FF0000"/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</a:t>
              </a:r>
              <a:r>
                <a:rPr lang="en-US" sz="800" baseline="-25000" dirty="0" err="1"/>
                <a:t>e</a:t>
              </a:r>
              <a:endParaRPr lang="en-US" sz="800" dirty="0"/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C3043B56-AA07-794B-8FF1-54F0CAC64EAE}"/>
                </a:ext>
              </a:extLst>
            </p:cNvPr>
            <p:cNvSpPr/>
            <p:nvPr/>
          </p:nvSpPr>
          <p:spPr>
            <a:xfrm flipH="1">
              <a:off x="8923082" y="5999606"/>
              <a:ext cx="441288" cy="470569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FF0000"/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</a:t>
              </a:r>
              <a:r>
                <a:rPr lang="en-US" sz="800" baseline="-25000" dirty="0" err="1"/>
                <a:t>e</a:t>
              </a:r>
              <a:endParaRPr lang="en-US" sz="800" dirty="0"/>
            </a:p>
          </p:txBody>
        </p:sp>
        <p:sp>
          <p:nvSpPr>
            <p:cNvPr id="29" name="Up Arrow 28">
              <a:extLst>
                <a:ext uri="{FF2B5EF4-FFF2-40B4-BE49-F238E27FC236}">
                  <a16:creationId xmlns:a16="http://schemas.microsoft.com/office/drawing/2014/main" id="{58771B75-F9C9-D04E-94F6-75D2E654F55A}"/>
                </a:ext>
              </a:extLst>
            </p:cNvPr>
            <p:cNvSpPr/>
            <p:nvPr/>
          </p:nvSpPr>
          <p:spPr>
            <a:xfrm flipH="1">
              <a:off x="7316596" y="5999606"/>
              <a:ext cx="441288" cy="470569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2">
                    <a:lumMod val="75000"/>
                  </a:schemeClr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</a:t>
              </a:r>
              <a:r>
                <a:rPr lang="en-US" sz="800" baseline="-25000" dirty="0" err="1"/>
                <a:t>h</a:t>
              </a:r>
              <a:endParaRPr lang="en-US" sz="800" dirty="0"/>
            </a:p>
          </p:txBody>
        </p:sp>
        <p:sp>
          <p:nvSpPr>
            <p:cNvPr id="30" name="Up Arrow 29">
              <a:extLst>
                <a:ext uri="{FF2B5EF4-FFF2-40B4-BE49-F238E27FC236}">
                  <a16:creationId xmlns:a16="http://schemas.microsoft.com/office/drawing/2014/main" id="{E5CFD074-32C9-1544-A944-8D9899DEEA1B}"/>
                </a:ext>
              </a:extLst>
            </p:cNvPr>
            <p:cNvSpPr/>
            <p:nvPr/>
          </p:nvSpPr>
          <p:spPr>
            <a:xfrm flipH="1">
              <a:off x="9310814" y="5669761"/>
              <a:ext cx="441288" cy="820599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2">
                    <a:lumMod val="75000"/>
                  </a:schemeClr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</a:t>
              </a:r>
              <a:r>
                <a:rPr lang="en-US" sz="800" baseline="-25000" dirty="0" err="1"/>
                <a:t>h</a:t>
              </a:r>
              <a:endParaRPr lang="en-US" sz="800" dirty="0"/>
            </a:p>
          </p:txBody>
        </p:sp>
        <p:sp>
          <p:nvSpPr>
            <p:cNvPr id="31" name="Up Arrow 30">
              <a:extLst>
                <a:ext uri="{FF2B5EF4-FFF2-40B4-BE49-F238E27FC236}">
                  <a16:creationId xmlns:a16="http://schemas.microsoft.com/office/drawing/2014/main" id="{F25E7BD4-0F4F-3743-BCC2-27C77FEC4270}"/>
                </a:ext>
              </a:extLst>
            </p:cNvPr>
            <p:cNvSpPr/>
            <p:nvPr/>
          </p:nvSpPr>
          <p:spPr>
            <a:xfrm flipH="1">
              <a:off x="7705206" y="5726682"/>
              <a:ext cx="493088" cy="820439"/>
            </a:xfrm>
            <a:prstGeom prst="upArrow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0">
                  <a:srgbClr val="7030A0"/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CH</a:t>
              </a:r>
              <a:r>
                <a:rPr lang="en-US" sz="800" baseline="-25000" dirty="0"/>
                <a:t>4</a:t>
              </a:r>
              <a:endParaRPr lang="en-US" sz="800" dirty="0"/>
            </a:p>
          </p:txBody>
        </p:sp>
        <p:sp>
          <p:nvSpPr>
            <p:cNvPr id="32" name="Up Arrow 31">
              <a:extLst>
                <a:ext uri="{FF2B5EF4-FFF2-40B4-BE49-F238E27FC236}">
                  <a16:creationId xmlns:a16="http://schemas.microsoft.com/office/drawing/2014/main" id="{EDC80586-1060-8649-BA78-B17C1F5E3893}"/>
                </a:ext>
              </a:extLst>
            </p:cNvPr>
            <p:cNvSpPr/>
            <p:nvPr/>
          </p:nvSpPr>
          <p:spPr>
            <a:xfrm flipH="1">
              <a:off x="8218668" y="5978994"/>
              <a:ext cx="512555" cy="470569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4">
                    <a:lumMod val="75000"/>
                  </a:schemeClr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CO</a:t>
              </a:r>
              <a:r>
                <a:rPr lang="en-US" sz="800" baseline="-25000" dirty="0"/>
                <a:t>2</a:t>
              </a:r>
              <a:endParaRPr lang="en-US" sz="800" dirty="0"/>
            </a:p>
          </p:txBody>
        </p:sp>
        <p:sp>
          <p:nvSpPr>
            <p:cNvPr id="33" name="Up Arrow 32">
              <a:extLst>
                <a:ext uri="{FF2B5EF4-FFF2-40B4-BE49-F238E27FC236}">
                  <a16:creationId xmlns:a16="http://schemas.microsoft.com/office/drawing/2014/main" id="{E66D6DD1-25D3-4C46-8030-9F470404B615}"/>
                </a:ext>
              </a:extLst>
            </p:cNvPr>
            <p:cNvSpPr/>
            <p:nvPr/>
          </p:nvSpPr>
          <p:spPr>
            <a:xfrm flipH="1">
              <a:off x="9823976" y="5981555"/>
              <a:ext cx="493088" cy="476094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7030A0"/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CH</a:t>
              </a:r>
              <a:r>
                <a:rPr lang="en-US" sz="800" baseline="-25000" dirty="0"/>
                <a:t>4</a:t>
              </a:r>
              <a:endParaRPr lang="en-US" sz="800" dirty="0"/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E2576B3D-17CD-B846-8D1F-4A46BC830222}"/>
                </a:ext>
              </a:extLst>
            </p:cNvPr>
            <p:cNvSpPr/>
            <p:nvPr/>
          </p:nvSpPr>
          <p:spPr>
            <a:xfrm flipH="1">
              <a:off x="10217983" y="5682643"/>
              <a:ext cx="512555" cy="794834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accent4">
                    <a:lumMod val="75000"/>
                  </a:schemeClr>
                </a:gs>
                <a:gs pos="99000">
                  <a:srgbClr val="FFFFFF">
                    <a:alpha val="0"/>
                  </a:srgbClr>
                </a:gs>
                <a:gs pos="74000">
                  <a:srgbClr val="FFFFFF">
                    <a:alpha val="47059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CO</a:t>
              </a:r>
              <a:r>
                <a:rPr lang="en-US" sz="800" baseline="-25000" dirty="0"/>
                <a:t>2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0011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CCF26-49FB-B349-9590-2E6A8DCA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3700"/>
              <a:t>Maximum Tree Depth</a:t>
            </a:r>
            <a:br>
              <a:rPr lang="en-US" sz="3700"/>
            </a:br>
            <a:endParaRPr lang="en-US" sz="37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1D65A5-F5E4-FF4F-99E7-5AC6C854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66" y="117995"/>
            <a:ext cx="6622010" cy="662201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5DE7FA-5C64-47E6-B970-722CBD03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Tree depth increases stop increasing accuracy between 20 and 30</a:t>
            </a:r>
          </a:p>
          <a:p>
            <a:r>
              <a:rPr lang="en-US"/>
              <a:t>This is Limited by max leaf nodes selection</a:t>
            </a:r>
          </a:p>
        </p:txBody>
      </p:sp>
    </p:spTree>
    <p:extLst>
      <p:ext uri="{BB962C8B-B14F-4D97-AF65-F5344CB8AC3E}">
        <p14:creationId xmlns:p14="http://schemas.microsoft.com/office/powerpoint/2010/main" val="4010668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CCF26-49FB-B349-9590-2E6A8DCA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3700" dirty="0"/>
              <a:t>Maximum Decision Features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C9C49-D7D4-3B49-AF41-A55F1438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19512"/>
            <a:ext cx="6652888" cy="665288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5DE7FA-5C64-47E6-B970-722CBD03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 dirty="0"/>
              <a:t>Any value greater than 4 seems good, but for these models’ accuracy decreases slightly after 10 or 11</a:t>
            </a:r>
          </a:p>
        </p:txBody>
      </p:sp>
    </p:spTree>
    <p:extLst>
      <p:ext uri="{BB962C8B-B14F-4D97-AF65-F5344CB8AC3E}">
        <p14:creationId xmlns:p14="http://schemas.microsoft.com/office/powerpoint/2010/main" val="2552764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0CDD-EAC7-E840-B0B4-68F9F1DD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Hyperparameter </a:t>
            </a:r>
            <a:r>
              <a:rPr lang="en-US" sz="3600" dirty="0">
                <a:solidFill>
                  <a:schemeClr val="tx1"/>
                </a:solidFill>
              </a:rPr>
              <a:t>Sensitivity Analysis </a:t>
            </a:r>
            <a:r>
              <a:rPr lang="en-US" sz="3600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4F28-2EED-0349-91EE-458362F96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likely choose one of the following to control tree size </a:t>
            </a:r>
          </a:p>
          <a:p>
            <a:pPr lvl="1"/>
            <a:r>
              <a:rPr lang="en-US" dirty="0"/>
              <a:t>Maximum Tree Depth</a:t>
            </a:r>
          </a:p>
          <a:p>
            <a:pPr lvl="1"/>
            <a:r>
              <a:rPr lang="en-US" dirty="0"/>
              <a:t>Maximum Leaf Nodes </a:t>
            </a:r>
          </a:p>
          <a:p>
            <a:r>
              <a:rPr lang="en-US" dirty="0"/>
              <a:t>All tested percentages of data used for training preformed similarly</a:t>
            </a:r>
          </a:p>
          <a:p>
            <a:r>
              <a:rPr lang="en-US" dirty="0"/>
              <a:t>Changing minimum samples for splitting a node and minimum samples for leaf had little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78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254000" y="0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 descr="A close up of an animal&#10;&#10;Description automatically generated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084" y="233317"/>
            <a:ext cx="9780772" cy="4534290"/>
          </a:xfrm>
        </p:spPr>
      </p:pic>
      <p:pic>
        <p:nvPicPr>
          <p:cNvPr id="28" name="Picture 27" descr="A picture containing large, bird&#10;&#10;Description automatically generated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397003"/>
            <a:ext cx="5387499" cy="2519001"/>
          </a:xfrm>
          <a:prstGeom prst="rect">
            <a:avLst/>
          </a:prstGeom>
        </p:spPr>
      </p:pic>
      <p:pic>
        <p:nvPicPr>
          <p:cNvPr id="33" name="Picture 32" descr="A close up of an animal&#10;&#10;Description automatically generated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09" y="184595"/>
            <a:ext cx="4122092" cy="1910970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16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342900" y="-29002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1084" y="233317"/>
            <a:ext cx="9780772" cy="453428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2101" y="4397003"/>
            <a:ext cx="5387496" cy="2519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8609" y="184595"/>
            <a:ext cx="4122092" cy="1910969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319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ED7FE-F533-284F-846E-DC1764CF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8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99232-1AE7-6D48-A556-BBB76D567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lang="en-US" sz="2000" spc="8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40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643E-8117-E34B-BCAE-0404AFCA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Encountered and things to do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020B-2DF5-BB48-80AC-2E0CC052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check data for label correctness.</a:t>
            </a:r>
          </a:p>
          <a:p>
            <a:r>
              <a:rPr lang="en-US" dirty="0"/>
              <a:t>Find a good starting point.</a:t>
            </a:r>
          </a:p>
          <a:p>
            <a:pPr lvl="1"/>
            <a:r>
              <a:rPr lang="en-US" dirty="0"/>
              <a:t>I wouldn’t do this starting with a bulk training again it mostly was confusing.</a:t>
            </a:r>
          </a:p>
          <a:p>
            <a:r>
              <a:rPr lang="en-US" dirty="0"/>
              <a:t>Timing is hard to measure on disturbed systems.</a:t>
            </a:r>
          </a:p>
          <a:p>
            <a:pPr lvl="1"/>
            <a:r>
              <a:rPr lang="en-US" dirty="0"/>
              <a:t>Even if you try to normalize it.</a:t>
            </a:r>
          </a:p>
        </p:txBody>
      </p:sp>
    </p:spTree>
    <p:extLst>
      <p:ext uri="{BB962C8B-B14F-4D97-AF65-F5344CB8AC3E}">
        <p14:creationId xmlns:p14="http://schemas.microsoft.com/office/powerpoint/2010/main" val="452555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14EE-9502-4E40-802A-587A90BD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00F81-A849-7047-ABBC-7D9391DD4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Modeling works well for this purpose</a:t>
            </a:r>
          </a:p>
          <a:p>
            <a:r>
              <a:rPr lang="en-US" dirty="0"/>
              <a:t>Models work best when trained for specific regions</a:t>
            </a:r>
          </a:p>
          <a:p>
            <a:r>
              <a:rPr lang="en-US" dirty="0"/>
              <a:t>Feature importance is not a good indicator of inputs to remove if all features score similarly.</a:t>
            </a:r>
          </a:p>
          <a:p>
            <a:pPr lvl="1"/>
            <a:r>
              <a:rPr lang="en-US" dirty="0"/>
              <a:t>Removing features has a cumulative effect</a:t>
            </a:r>
          </a:p>
          <a:p>
            <a:r>
              <a:rPr lang="en-US" dirty="0"/>
              <a:t>Most important hyperparameters are number of estimators, number or decision features, and those that control tree size</a:t>
            </a:r>
          </a:p>
        </p:txBody>
      </p:sp>
    </p:spTree>
    <p:extLst>
      <p:ext uri="{BB962C8B-B14F-4D97-AF65-F5344CB8AC3E}">
        <p14:creationId xmlns:p14="http://schemas.microsoft.com/office/powerpoint/2010/main" val="3450039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699F-4B69-B742-B8EC-4221CC43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1AB7A-0686-5041-9FF0-33F83E33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1000"/>
              </a:spcBef>
            </a:pPr>
            <a:r>
              <a:rPr lang="en-US" dirty="0"/>
              <a:t>The Alaska Climate Adaptation Science Center and </a:t>
            </a:r>
          </a:p>
          <a:p>
            <a:pPr algn="just">
              <a:spcBef>
                <a:spcPts val="1000"/>
              </a:spcBef>
            </a:pPr>
            <a:r>
              <a:rPr lang="en-US" dirty="0"/>
              <a:t>The Department of Energy Office of Biological and Environmental Research Next Generation Ecosystem Experiment (NGEE-Arctic).</a:t>
            </a:r>
            <a:endParaRPr lang="en-US" b="1" dirty="0"/>
          </a:p>
          <a:p>
            <a:endParaRPr lang="en-U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02A08EF-2AB7-F640-BAEC-C940E78087F6}"/>
              </a:ext>
            </a:extLst>
          </p:cNvPr>
          <p:cNvSpPr txBox="1">
            <a:spLocks/>
          </p:cNvSpPr>
          <p:nvPr/>
        </p:nvSpPr>
        <p:spPr>
          <a:xfrm>
            <a:off x="3898463" y="4391906"/>
            <a:ext cx="4395074" cy="6361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indent="0" hangingPunct="0">
              <a:spcBef>
                <a:spcPts val="8226"/>
              </a:spcBef>
              <a:spcAft>
                <a:spcPts val="0"/>
              </a:spcAft>
              <a:tabLst/>
              <a:defRPr lang="en-US" sz="185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PingFang SC" pitchFamily="2"/>
                <a:cs typeface="Arial Unicode MS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000"/>
              </a:spcBef>
            </a:pPr>
            <a:r>
              <a:rPr lang="en-US" sz="1100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1A1D18-1861-3847-8C09-352CCC4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85" y="3163117"/>
            <a:ext cx="3129370" cy="3129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1A47A-615E-D044-8BB2-B74590FC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16" y="3887738"/>
            <a:ext cx="4811272" cy="16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9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7565-A5ED-2F4B-8494-74092AB6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BBF9C-9D02-CD47-8A87-A1B8BF763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Breiman</a:t>
            </a:r>
            <a:r>
              <a:rPr lang="en-US" dirty="0"/>
              <a:t> L. “Random Forests”. Machine Learning, Kluwer Academic Publishers 2001.</a:t>
            </a:r>
          </a:p>
          <a:p>
            <a:r>
              <a:rPr lang="en-US" dirty="0"/>
              <a:t>McGovern A., </a:t>
            </a:r>
            <a:r>
              <a:rPr lang="en-US" dirty="0" err="1"/>
              <a:t>elmore</a:t>
            </a:r>
            <a:r>
              <a:rPr lang="en-US" dirty="0"/>
              <a:t> K.L., </a:t>
            </a:r>
            <a:r>
              <a:rPr lang="en-US" dirty="0" err="1"/>
              <a:t>Gangne</a:t>
            </a:r>
            <a:r>
              <a:rPr lang="en-US" dirty="0"/>
              <a:t> D.J., Haupt S.E. , </a:t>
            </a:r>
            <a:r>
              <a:rPr lang="en-US" dirty="0" err="1"/>
              <a:t>Karstens</a:t>
            </a:r>
            <a:r>
              <a:rPr lang="en-US" dirty="0"/>
              <a:t> K.A., </a:t>
            </a:r>
            <a:r>
              <a:rPr lang="en-US" dirty="0" err="1"/>
              <a:t>lagerquist</a:t>
            </a:r>
            <a:r>
              <a:rPr lang="en-US" dirty="0"/>
              <a:t> R., Smith T., and. Williams </a:t>
            </a:r>
            <a:r>
              <a:rPr lang="en-US" dirty="0" err="1"/>
              <a:t>J.k</a:t>
            </a:r>
            <a:r>
              <a:rPr lang="en-US" dirty="0"/>
              <a:t>. “USING ARTIFICIAL INTELLIGENCE TO IMPROVE REAL-TIME DECISION-MAKING FOR HIGH-IMPACT WEATHER”. AMERICAN METEOROLOGICAL SOCIETY 2018</a:t>
            </a:r>
          </a:p>
          <a:p>
            <a:r>
              <a:rPr lang="en-US" dirty="0"/>
              <a:t>Hastie, T., </a:t>
            </a:r>
            <a:r>
              <a:rPr lang="en-US" dirty="0" err="1"/>
              <a:t>Tibshirani</a:t>
            </a:r>
            <a:r>
              <a:rPr lang="en-US" dirty="0"/>
              <a:t>, R, and Friedman J, “The Elements of Statistical Learning” Second Edition. Springer 2017</a:t>
            </a:r>
          </a:p>
          <a:p>
            <a:r>
              <a:rPr lang="en-US" dirty="0" err="1"/>
              <a:t>scikit</a:t>
            </a:r>
            <a:r>
              <a:rPr lang="en-US" dirty="0"/>
              <a:t>-learn-developers, "3.2.4.3.2. </a:t>
            </a:r>
            <a:r>
              <a:rPr lang="en-US" dirty="0" err="1"/>
              <a:t>sklearn.ensemble.RandomForestRegressor</a:t>
            </a:r>
            <a:r>
              <a:rPr lang="en-US" dirty="0"/>
              <a:t> - </a:t>
            </a:r>
            <a:r>
              <a:rPr lang="en-US" dirty="0" err="1"/>
              <a:t>scikit</a:t>
            </a:r>
            <a:r>
              <a:rPr lang="en-US" dirty="0"/>
              <a:t>-learn 0.21.3 documentation," [Online]. Available: https://</a:t>
            </a:r>
            <a:r>
              <a:rPr lang="en-US" dirty="0" err="1"/>
              <a:t>scikit-learn.org</a:t>
            </a:r>
            <a:r>
              <a:rPr lang="en-US" dirty="0"/>
              <a:t>/0.21/modules/generated/sklearn.ensemble.RandomForestRegressor.html#sklearn.ensemble.RandomForestRegressor. [Accessed 05 02 2020]. </a:t>
            </a:r>
          </a:p>
          <a:p>
            <a:r>
              <a:rPr lang="en-US" dirty="0"/>
              <a:t>W. Pollard, "Chapter 15 - Periglacial Processes in Glacial Environments," in </a:t>
            </a:r>
            <a:r>
              <a:rPr lang="en-US" i="1" dirty="0"/>
              <a:t>Past Glacial Environments</a:t>
            </a:r>
            <a:r>
              <a:rPr lang="en-US" dirty="0"/>
              <a:t>, Second Edition., J. Menzies and J. J. van der Meer, Eds., Elsevier, 2018, pp. 537-564. </a:t>
            </a:r>
          </a:p>
          <a:p>
            <a:r>
              <a:rPr lang="en-US" dirty="0" err="1"/>
              <a:t>Brown,J</a:t>
            </a:r>
            <a:r>
              <a:rPr lang="en-US" dirty="0"/>
              <a:t>., </a:t>
            </a:r>
            <a:r>
              <a:rPr lang="en-US" dirty="0" err="1"/>
              <a:t>O.J.Ferrians,Jr</a:t>
            </a:r>
            <a:r>
              <a:rPr lang="en-US" dirty="0"/>
              <a:t>., J.A. </a:t>
            </a:r>
            <a:r>
              <a:rPr lang="en-US" dirty="0" err="1"/>
              <a:t>Heginboom</a:t>
            </a:r>
            <a:r>
              <a:rPr lang="en-US" dirty="0"/>
              <a:t>, and E.S. Melnikov. 1998, revised February 2001. </a:t>
            </a:r>
            <a:r>
              <a:rPr lang="en-US" i="1" dirty="0"/>
              <a:t>Circum-arc map of permafrost and ground ice conditions. </a:t>
            </a:r>
            <a:r>
              <a:rPr lang="en-US" dirty="0"/>
              <a:t>Boulder, CO: National Snow and Ice Data Center. Digital media. </a:t>
            </a:r>
          </a:p>
          <a:p>
            <a:r>
              <a:rPr lang="en-US" dirty="0"/>
              <a:t>Jorgenson,T.,</a:t>
            </a:r>
            <a:r>
              <a:rPr lang="en-US" dirty="0" err="1"/>
              <a:t>K.Yoshikawa</a:t>
            </a:r>
            <a:r>
              <a:rPr lang="en-US" dirty="0"/>
              <a:t>, </a:t>
            </a:r>
            <a:r>
              <a:rPr lang="en-US" dirty="0" err="1"/>
              <a:t>M.Kanevskyi,Y.Shur</a:t>
            </a:r>
            <a:r>
              <a:rPr lang="en-US" dirty="0"/>
              <a:t> ,V. </a:t>
            </a:r>
            <a:r>
              <a:rPr lang="en-US" dirty="0" err="1"/>
              <a:t>Romanovsky</a:t>
            </a:r>
            <a:r>
              <a:rPr lang="en-US" dirty="0"/>
              <a:t>, S. Marchenko, G. Grosse, J. Brown, B. Jones. 2008. Permafrost Characteristics of Alaska. Institute of Northern Engineering, University of Alaska Fairbanks, NICOP. </a:t>
            </a:r>
          </a:p>
          <a:p>
            <a:r>
              <a:rPr lang="en-US" dirty="0"/>
              <a:t>Herman, G.R., Schumacher, R.S. 2018. Money Doesn't Grow on trees but Forecasts do: Forecasting Extreme Precipitation with Random Forests. American Meteorological Society </a:t>
            </a:r>
          </a:p>
          <a:p>
            <a:r>
              <a:rPr lang="en-US" dirty="0" err="1"/>
              <a:t>Hugelius,G.,C</a:t>
            </a:r>
            <a:r>
              <a:rPr lang="en-US" dirty="0"/>
              <a:t>. </a:t>
            </a:r>
            <a:r>
              <a:rPr lang="en-US" dirty="0" err="1"/>
              <a:t>Tarnocai</a:t>
            </a:r>
            <a:r>
              <a:rPr lang="en-US" dirty="0"/>
              <a:t>, </a:t>
            </a:r>
            <a:r>
              <a:rPr lang="en-US" dirty="0" err="1"/>
              <a:t>G.Broll,J.G.Canadell</a:t>
            </a:r>
            <a:r>
              <a:rPr lang="en-US" dirty="0"/>
              <a:t>, </a:t>
            </a:r>
            <a:r>
              <a:rPr lang="en-US" dirty="0" err="1"/>
              <a:t>P.Kuhry</a:t>
            </a:r>
            <a:r>
              <a:rPr lang="en-US" dirty="0"/>
              <a:t>, D.K. Swanson. 2013. The Northern Circumpolar Soil Carbon Database: spatially distributed datasets of soil coverage and soil carbon storage in the northern permafrost regions. </a:t>
            </a:r>
            <a:r>
              <a:rPr lang="en-US" i="1" dirty="0"/>
              <a:t>Earth System Science Data </a:t>
            </a:r>
            <a:r>
              <a:rPr lang="en-US" dirty="0"/>
              <a:t>5: 3–13 </a:t>
            </a:r>
          </a:p>
          <a:p>
            <a:r>
              <a:rPr lang="en-US" dirty="0"/>
              <a:t>Scenarios Network for Alaska and Arctic Planning, University of Alaska. 2019 Historical Monthly Precipitation - 1 km CRU TS - Datasets - SNAP Data Portal </a:t>
            </a:r>
            <a:r>
              <a:rPr lang="en-US" i="1" dirty="0"/>
              <a:t>. </a:t>
            </a:r>
            <a:r>
              <a:rPr lang="en-US" dirty="0"/>
              <a:t>Retrieved 2019-11-04 from http://</a:t>
            </a:r>
            <a:r>
              <a:rPr lang="en-US" dirty="0" err="1"/>
              <a:t>ckan.snap.uaf.edu</a:t>
            </a:r>
            <a:r>
              <a:rPr lang="en-US" dirty="0"/>
              <a:t>/dataset/historical- monthly-precipitation-1-km-cru-ts </a:t>
            </a:r>
          </a:p>
          <a:p>
            <a:r>
              <a:rPr lang="en-US" dirty="0"/>
              <a:t>Scenarios Network for Alaska and Arctic Planning, University of Alaska. 2019 Historical Monthly Temperature - 1 km CRU TS - Datasets - SNAP Data Portal</a:t>
            </a:r>
            <a:r>
              <a:rPr lang="en-US" i="1" dirty="0"/>
              <a:t>. </a:t>
            </a:r>
            <a:r>
              <a:rPr lang="en-US" dirty="0"/>
              <a:t>Retrieved 2019-11-04 from http://</a:t>
            </a:r>
            <a:r>
              <a:rPr lang="en-US" dirty="0" err="1"/>
              <a:t>ckan.snap.uaf.edu</a:t>
            </a:r>
            <a:r>
              <a:rPr lang="en-US" dirty="0"/>
              <a:t>/dataset/historical- monthly-temperature-1-km-cru-ts </a:t>
            </a:r>
          </a:p>
          <a:p>
            <a:r>
              <a:rPr lang="en-US" dirty="0"/>
              <a:t>Scenarios Network for Alaska and Arctic Planning, University of Alaska. 2019. Thermokarst Formation - Datasets - SNAP Data Portal. Retrieved 2019-06-21 from http://</a:t>
            </a:r>
            <a:r>
              <a:rPr lang="en-US" dirty="0" err="1"/>
              <a:t>ckan.snap.uaf.edu</a:t>
            </a:r>
            <a:r>
              <a:rPr lang="en-US" dirty="0"/>
              <a:t>/dataset/thermokarst-formation.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8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A26A-38D2-5F4A-9057-E7BB3432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400" dirty="0"/>
              <a:t>Permafrost &amp; Thermokarst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2C418-3365-4907-945C-9E2B34D5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4E99F9-C5AA-3D4D-80EF-9319D8B1A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8BB66F-7797-A949-9347-A6DED453F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66" r="13772" b="-2"/>
          <a:stretch/>
        </p:blipFill>
        <p:spPr>
          <a:xfrm>
            <a:off x="3719534" y="229026"/>
            <a:ext cx="2695380" cy="2484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34A1B4-3904-5B4F-8D95-0140C06F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25718"/>
          <a:stretch/>
        </p:blipFill>
        <p:spPr>
          <a:xfrm>
            <a:off x="232594" y="4154696"/>
            <a:ext cx="3325058" cy="24700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0E9F23-7A15-1048-933E-009198F6C8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02" r="20191" b="3"/>
          <a:stretch/>
        </p:blipFill>
        <p:spPr>
          <a:xfrm>
            <a:off x="3719534" y="2874856"/>
            <a:ext cx="2695380" cy="37498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F09A1-ED4D-5348-AE93-65B656D3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Permafrost occurs when soils remain continuously frozen for two or more consecutive years.</a:t>
            </a:r>
          </a:p>
          <a:p>
            <a:r>
              <a:rPr lang="en-US" dirty="0"/>
              <a:t>During summer, the top layer of soil thaws this is called the active layer. </a:t>
            </a:r>
          </a:p>
          <a:p>
            <a:r>
              <a:rPr lang="en-US" dirty="0"/>
              <a:t>Thermokarst features are caused by thawing ground Ice.</a:t>
            </a:r>
          </a:p>
          <a:p>
            <a:r>
              <a:rPr lang="en-US" dirty="0"/>
              <a:t>Thermokarst features include polygonal patterned ground, and thermokarst lakes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21983D-54E2-E240-98E5-8940A212D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8A1883-F8EB-C94A-8184-3A86756FC5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7979" b="268"/>
          <a:stretch/>
        </p:blipFill>
        <p:spPr>
          <a:xfrm>
            <a:off x="3707028" y="2865712"/>
            <a:ext cx="2707886" cy="37498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DB0C75-F47C-8948-9C4F-68CDF58D98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00" t="1" r="112" b="1"/>
          <a:stretch/>
        </p:blipFill>
        <p:spPr>
          <a:xfrm>
            <a:off x="3719534" y="242411"/>
            <a:ext cx="2695380" cy="24715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B34C45-C7E5-1444-97FC-8AD86A92F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4" t="-969" r="-1570" b="7257"/>
          <a:stretch/>
        </p:blipFill>
        <p:spPr>
          <a:xfrm>
            <a:off x="232594" y="4071792"/>
            <a:ext cx="3399746" cy="25529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3DEA911-3845-8D48-BC94-49D5560CFAB3}"/>
              </a:ext>
            </a:extLst>
          </p:cNvPr>
          <p:cNvSpPr txBox="1"/>
          <p:nvPr/>
        </p:nvSpPr>
        <p:spPr>
          <a:xfrm>
            <a:off x="2807982" y="3683154"/>
            <a:ext cx="74967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B. Jones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488719-D833-604E-AF37-6752F7F5F0AE}"/>
              </a:ext>
            </a:extLst>
          </p:cNvPr>
          <p:cNvSpPr txBox="1"/>
          <p:nvPr/>
        </p:nvSpPr>
        <p:spPr>
          <a:xfrm>
            <a:off x="232594" y="242411"/>
            <a:ext cx="2515987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Non-Polygonal Ground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265B11-C478-3344-BAB9-F10DB534708F}"/>
              </a:ext>
            </a:extLst>
          </p:cNvPr>
          <p:cNvSpPr txBox="1"/>
          <p:nvPr/>
        </p:nvSpPr>
        <p:spPr>
          <a:xfrm>
            <a:off x="5639360" y="2377979"/>
            <a:ext cx="788271" cy="33601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J. </a:t>
            </a:r>
            <a:r>
              <a:rPr lang="en-US" b="1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Boike</a:t>
            </a:r>
            <a:endParaRPr lang="en-US" b="1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E192CF-F263-7948-B011-6F901411B1B7}"/>
              </a:ext>
            </a:extLst>
          </p:cNvPr>
          <p:cNvSpPr txBox="1"/>
          <p:nvPr/>
        </p:nvSpPr>
        <p:spPr>
          <a:xfrm>
            <a:off x="3719534" y="233264"/>
            <a:ext cx="2459241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Low Centered Polygon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696200-7944-9D42-A480-4C27AB810939}"/>
              </a:ext>
            </a:extLst>
          </p:cNvPr>
          <p:cNvSpPr txBox="1"/>
          <p:nvPr/>
        </p:nvSpPr>
        <p:spPr>
          <a:xfrm>
            <a:off x="2637423" y="6275248"/>
            <a:ext cx="901507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L. </a:t>
            </a:r>
            <a:r>
              <a:rPr lang="en-US" b="0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Hinzman</a:t>
            </a:r>
            <a:endParaRPr lang="en-US" b="0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1EEEE-A9B4-3749-A17C-10C6B09FC530}"/>
              </a:ext>
            </a:extLst>
          </p:cNvPr>
          <p:cNvSpPr txBox="1"/>
          <p:nvPr/>
        </p:nvSpPr>
        <p:spPr>
          <a:xfrm>
            <a:off x="210934" y="4014820"/>
            <a:ext cx="2487325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High Centered Polygon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8ACD78-D2C7-9340-9313-FC68BA6D6814}"/>
              </a:ext>
            </a:extLst>
          </p:cNvPr>
          <p:cNvSpPr txBox="1"/>
          <p:nvPr/>
        </p:nvSpPr>
        <p:spPr>
          <a:xfrm>
            <a:off x="5433194" y="6304842"/>
            <a:ext cx="98172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IPA Website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A006BD-48B0-5F44-9208-E33B4E0FEB1F}"/>
              </a:ext>
            </a:extLst>
          </p:cNvPr>
          <p:cNvSpPr txBox="1"/>
          <p:nvPr/>
        </p:nvSpPr>
        <p:spPr>
          <a:xfrm>
            <a:off x="3671882" y="2811480"/>
            <a:ext cx="785769" cy="43302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Lakes</a:t>
            </a:r>
          </a:p>
        </p:txBody>
      </p:sp>
    </p:spTree>
    <p:extLst>
      <p:ext uri="{BB962C8B-B14F-4D97-AF65-F5344CB8AC3E}">
        <p14:creationId xmlns:p14="http://schemas.microsoft.com/office/powerpoint/2010/main" val="2759163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BDD6-A800-4F41-A074-0C012EEA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5021-7B26-BF46-B074-788F8F722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445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E3C3-4CBB-F841-8EBC-2611E381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/>
              <a:t>Maximum Leaf Nodes</a:t>
            </a: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A52D0-D3FC-894E-A0EB-7242BFAA07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66" y="33911"/>
            <a:ext cx="6582831" cy="658283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C75A87-B9CD-4BE6-A2FD-AB1CC2AA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Model Accuracy increase asymptoticly as maximum leaf nodes increases, and baseline value (50,000) seems fine</a:t>
            </a:r>
          </a:p>
        </p:txBody>
      </p:sp>
    </p:spTree>
    <p:extLst>
      <p:ext uri="{BB962C8B-B14F-4D97-AF65-F5344CB8AC3E}">
        <p14:creationId xmlns:p14="http://schemas.microsoft.com/office/powerpoint/2010/main" val="3234947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5DDC-5A51-934B-BF04-E29CBFEC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Min Samples for Leaf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8CD44BD-6332-E448-9F13-F2871D8B8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2" r="-2" b="-2"/>
          <a:stretch/>
        </p:blipFill>
        <p:spPr>
          <a:xfrm>
            <a:off x="407433" y="72402"/>
            <a:ext cx="6191089" cy="6785598"/>
          </a:xfrm>
          <a:prstGeom prst="rect">
            <a:avLst/>
          </a:prstGeom>
        </p:spPr>
      </p:pic>
      <p:sp>
        <p:nvSpPr>
          <p:cNvPr id="32" name="Content Placeholder 18">
            <a:extLst>
              <a:ext uri="{FF2B5EF4-FFF2-40B4-BE49-F238E27FC236}">
                <a16:creationId xmlns:a16="http://schemas.microsoft.com/office/drawing/2014/main" id="{C1EE3171-3554-4AE9-95E5-F8961840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Any small value seems fine, as all measured accuracies are in small range (.005)</a:t>
            </a:r>
          </a:p>
        </p:txBody>
      </p:sp>
    </p:spTree>
    <p:extLst>
      <p:ext uri="{BB962C8B-B14F-4D97-AF65-F5344CB8AC3E}">
        <p14:creationId xmlns:p14="http://schemas.microsoft.com/office/powerpoint/2010/main" val="2992091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911D-EEB0-F442-AA4D-27318583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3700" dirty="0"/>
              <a:t>Minimum samples for splitting node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6CB68-FCD2-2045-891E-0E8FC89743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558" y="253548"/>
            <a:ext cx="6418728" cy="641872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542D32-948D-466D-9A47-3A098F34D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All tested values produces similar results</a:t>
            </a:r>
          </a:p>
        </p:txBody>
      </p:sp>
    </p:spTree>
    <p:extLst>
      <p:ext uri="{BB962C8B-B14F-4D97-AF65-F5344CB8AC3E}">
        <p14:creationId xmlns:p14="http://schemas.microsoft.com/office/powerpoint/2010/main" val="14964001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3B1E-AF18-C246-B364-09A472FE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4400" dirty="0"/>
              <a:t>Percent data used for training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CF5BE1-3C29-C44F-959D-A7AA67BD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114" y="142193"/>
            <a:ext cx="6496171" cy="6496171"/>
          </a:xfrm>
          <a:prstGeom prst="rect">
            <a:avLst/>
          </a:prstGeom>
        </p:spPr>
      </p:pic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D33B728-AB54-4B79-A88E-5DF4E891E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/>
              <a:t>More training data gives better accuracy but at increased training time cost.</a:t>
            </a:r>
          </a:p>
          <a:p>
            <a:r>
              <a:rPr lang="en-US"/>
              <a:t>Training times for SP </a:t>
            </a:r>
          </a:p>
          <a:p>
            <a:pPr lvl="1"/>
            <a:r>
              <a:rPr lang="en-US"/>
              <a:t>25%:  03:00.0</a:t>
            </a:r>
          </a:p>
          <a:p>
            <a:pPr lvl="1"/>
            <a:r>
              <a:rPr lang="en-US"/>
              <a:t>50%:  06:22.3 </a:t>
            </a:r>
          </a:p>
          <a:p>
            <a:pPr lvl="1"/>
            <a:r>
              <a:rPr lang="en-US"/>
              <a:t>75%:  09:43.4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718A-BEA9-F54A-9D39-472C553B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1605C1-ED2D-4AAA-BD9C-24B82055F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FA4F8-B856-483B-85AE-5CDF5A5F1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9FCC7-29B1-433A-AC58-FEAE48D84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82" y="407588"/>
            <a:ext cx="5532146" cy="606618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9037-C477-A74F-8728-86AE15C6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Method of classification and regression</a:t>
            </a:r>
          </a:p>
          <a:p>
            <a:r>
              <a:rPr lang="en-US" sz="1700" dirty="0"/>
              <a:t>Tree containing decision nodes (questions) and  leaf nodes (predictions)</a:t>
            </a:r>
          </a:p>
          <a:p>
            <a:r>
              <a:rPr lang="en-US" sz="1700" dirty="0"/>
              <a:t>Built by splitting the training set recursively at each decision node into two subsets at each node until only leaf nodes remain</a:t>
            </a:r>
          </a:p>
          <a:p>
            <a:pPr lvl="1"/>
            <a:r>
              <a:rPr lang="en-US" sz="1700" dirty="0"/>
              <a:t>Each split is based on a single most relevant question.</a:t>
            </a:r>
          </a:p>
          <a:p>
            <a:pPr lvl="1"/>
            <a:r>
              <a:rPr lang="en-US" sz="1700" dirty="0"/>
              <a:t>This question is determined using the Gini impurity  </a:t>
            </a:r>
          </a:p>
          <a:p>
            <a:r>
              <a:rPr lang="en-US" sz="1700" dirty="0"/>
              <a:t>Prone to overfitting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F2DA9-3AD7-2A45-B733-FD1B4683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6" y="1130867"/>
            <a:ext cx="5128777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5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718A-BEA9-F54A-9D39-472C553B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1605C1-ED2D-4AAA-BD9C-24B82055F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FA4F8-B856-483B-85AE-5CDF5A5F1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9FCC7-29B1-433A-AC58-FEAE48D84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82" y="407588"/>
            <a:ext cx="5532146" cy="606618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F0A490-420A-804E-B481-E74B187D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13" y="1667989"/>
            <a:ext cx="4572418" cy="35664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9037-C477-A74F-8728-86AE15C6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Method of classification and regression</a:t>
            </a:r>
          </a:p>
          <a:p>
            <a:r>
              <a:rPr lang="en-US" sz="1700" dirty="0"/>
              <a:t>Tree containing decision nodes (questions) and  leaf nodes (predictions)</a:t>
            </a:r>
          </a:p>
          <a:p>
            <a:r>
              <a:rPr lang="en-US" sz="1700" dirty="0"/>
              <a:t>Built by splitting the training set recursively at each decision node into two subsets at each node until only leaf nodes remain</a:t>
            </a:r>
          </a:p>
          <a:p>
            <a:pPr lvl="1"/>
            <a:r>
              <a:rPr lang="en-US" sz="1700" dirty="0"/>
              <a:t>Each split is based on a single most relevant question.</a:t>
            </a:r>
          </a:p>
          <a:p>
            <a:pPr lvl="1"/>
            <a:r>
              <a:rPr lang="en-US" sz="1700" dirty="0"/>
              <a:t>This question is determined using the Gini impurity  </a:t>
            </a:r>
          </a:p>
          <a:p>
            <a:r>
              <a:rPr lang="en-US" sz="1700" dirty="0"/>
              <a:t>Prone to overfitting</a:t>
            </a:r>
          </a:p>
        </p:txBody>
      </p:sp>
    </p:spTree>
    <p:extLst>
      <p:ext uri="{BB962C8B-B14F-4D97-AF65-F5344CB8AC3E}">
        <p14:creationId xmlns:p14="http://schemas.microsoft.com/office/powerpoint/2010/main" val="708520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4868</Words>
  <Application>Microsoft Macintosh PowerPoint</Application>
  <PresentationFormat>Widescreen</PresentationFormat>
  <Paragraphs>1151</Paragraphs>
  <Slides>74</Slides>
  <Notes>45</Notes>
  <HiddenSlides>42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Calibri</vt:lpstr>
      <vt:lpstr>Cambria Math</vt:lpstr>
      <vt:lpstr>Century Gothic</vt:lpstr>
      <vt:lpstr>Courier New</vt:lpstr>
      <vt:lpstr>Garamond</vt:lpstr>
      <vt:lpstr>LilyUPC</vt:lpstr>
      <vt:lpstr>Savon</vt:lpstr>
      <vt:lpstr>Examining thermokarst initiation with random forest models</vt:lpstr>
      <vt:lpstr>Committee </vt:lpstr>
      <vt:lpstr>Outline</vt:lpstr>
      <vt:lpstr>Introduction</vt:lpstr>
      <vt:lpstr>Background</vt:lpstr>
      <vt:lpstr>Importance</vt:lpstr>
      <vt:lpstr>Permafrost &amp; Thermokarst</vt:lpstr>
      <vt:lpstr>Decision trees</vt:lpstr>
      <vt:lpstr>Decision trees</vt:lpstr>
      <vt:lpstr>Bootstrapping &amp; Bagging</vt:lpstr>
      <vt:lpstr>Random Forests</vt:lpstr>
      <vt:lpstr>Data </vt:lpstr>
      <vt:lpstr>Data</vt:lpstr>
      <vt:lpstr>Air Temperature</vt:lpstr>
      <vt:lpstr>PowerPoint Presentation</vt:lpstr>
      <vt:lpstr>PowerPoint Presentation</vt:lpstr>
      <vt:lpstr>Precipitation </vt:lpstr>
      <vt:lpstr>PowerPoint Presentation</vt:lpstr>
      <vt:lpstr>PowerPoint Presentation</vt:lpstr>
      <vt:lpstr>Latitude, Longitude, Elevation, Slope, and Aspect</vt:lpstr>
      <vt:lpstr>Methods</vt:lpstr>
      <vt:lpstr>Software used</vt:lpstr>
      <vt:lpstr>Climate Priming Concept</vt:lpstr>
      <vt:lpstr>Comparing Models</vt:lpstr>
      <vt:lpstr>Choosing a Baseline Model </vt:lpstr>
      <vt:lpstr>Where To Start</vt:lpstr>
      <vt:lpstr>Where To Start</vt:lpstr>
      <vt:lpstr>Explanation of model naming</vt:lpstr>
      <vt:lpstr>Baseline model options</vt:lpstr>
      <vt:lpstr>Revised Baseline model options</vt:lpstr>
      <vt:lpstr>Which model to use as a baseline. </vt:lpstr>
      <vt:lpstr>Best options</vt:lpstr>
      <vt:lpstr>Final Baseline Random Forest Model</vt:lpstr>
      <vt:lpstr>The Baseline Model</vt:lpstr>
      <vt:lpstr>PowerPoint Presentation</vt:lpstr>
      <vt:lpstr>PowerPoint Presentation</vt:lpstr>
      <vt:lpstr>Sensitivity Analysis</vt:lpstr>
      <vt:lpstr>Feature Sensitivity Analysis      </vt:lpstr>
      <vt:lpstr>Feature Sensitivity Analysis Results </vt:lpstr>
      <vt:lpstr>Remove  Latitude &amp;  Longitude</vt:lpstr>
      <vt:lpstr>Feature based</vt:lpstr>
      <vt:lpstr>Feature based</vt:lpstr>
      <vt:lpstr>Feature Based  Accuracy  Summary</vt:lpstr>
      <vt:lpstr>Feature Importance ACP</vt:lpstr>
      <vt:lpstr>Feature Importance Seward Peninsula</vt:lpstr>
      <vt:lpstr>Original Results In Training Features</vt:lpstr>
      <vt:lpstr>Random Data In Training Features</vt:lpstr>
      <vt:lpstr>Removed Latitude and Longitude</vt:lpstr>
      <vt:lpstr>Removed Partial Season Precipitation</vt:lpstr>
      <vt:lpstr>Removed elevation, slope, and aspect</vt:lpstr>
      <vt:lpstr>Removed Lowest Importance Features   </vt:lpstr>
      <vt:lpstr>Removed Highest importance features   </vt:lpstr>
      <vt:lpstr>Removed Highest importance features and latitude/ Longitude  </vt:lpstr>
      <vt:lpstr>Hyperparameter Sensitivity Analysis</vt:lpstr>
      <vt:lpstr>Hyperparameter Based</vt:lpstr>
      <vt:lpstr>Results</vt:lpstr>
      <vt:lpstr>Feature based</vt:lpstr>
      <vt:lpstr>Hyper Parameter Based</vt:lpstr>
      <vt:lpstr>Vary Number of Estimators</vt:lpstr>
      <vt:lpstr>Maximum Tree Depth </vt:lpstr>
      <vt:lpstr>Maximum Decision Features </vt:lpstr>
      <vt:lpstr>Hyperparameter Sensitivity Analysis Results </vt:lpstr>
      <vt:lpstr>PowerPoint Presentation</vt:lpstr>
      <vt:lpstr>PowerPoint Presentation</vt:lpstr>
      <vt:lpstr>Conclusions</vt:lpstr>
      <vt:lpstr>Problems Encountered and things to do differently</vt:lpstr>
      <vt:lpstr>Conclusions</vt:lpstr>
      <vt:lpstr>Acknowledgments</vt:lpstr>
      <vt:lpstr>References</vt:lpstr>
      <vt:lpstr>PowerPoint Presentation</vt:lpstr>
      <vt:lpstr>Maximum Leaf Nodes</vt:lpstr>
      <vt:lpstr>Min Samples for Leaf</vt:lpstr>
      <vt:lpstr>Minimum samples for splitting node</vt:lpstr>
      <vt:lpstr>Percent data used for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thermokarst initiation with random forest models</dc:title>
  <dc:creator>Rawser Spicer</dc:creator>
  <cp:lastModifiedBy>Rawser Spicer</cp:lastModifiedBy>
  <cp:revision>8</cp:revision>
  <dcterms:created xsi:type="dcterms:W3CDTF">2020-02-28T22:04:51Z</dcterms:created>
  <dcterms:modified xsi:type="dcterms:W3CDTF">2020-02-28T22:39:58Z</dcterms:modified>
</cp:coreProperties>
</file>